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6" r:id="rId3"/>
    <p:sldId id="265" r:id="rId4"/>
    <p:sldId id="273" r:id="rId5"/>
    <p:sldId id="267" r:id="rId6"/>
    <p:sldId id="269" r:id="rId7"/>
    <p:sldId id="268" r:id="rId8"/>
    <p:sldId id="271" r:id="rId9"/>
    <p:sldId id="272" r:id="rId10"/>
  </p:sldIdLst>
  <p:sldSz cx="12192000" cy="6858000"/>
  <p:notesSz cx="6858000" cy="9926638"/>
  <p:custDataLst>
    <p:tags r:id="rId13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9F9"/>
    <a:srgbClr val="F5F5F5"/>
    <a:srgbClr val="F9BB6F"/>
    <a:srgbClr val="FED96F"/>
    <a:srgbClr val="FCCD6F"/>
    <a:srgbClr val="FFDB6F"/>
    <a:srgbClr val="FED76F"/>
    <a:srgbClr val="931554"/>
    <a:srgbClr val="FADCEB"/>
    <a:srgbClr val="EE7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385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7FCE46F-E56F-E9CE-D30C-C9438DB3F1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67496EC-0EC1-10D6-5DE3-CB7201C6D3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3B135-12CA-45F9-8133-02962013B7FC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0800A69-48AB-7972-A83F-5AF0DC365D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9FA4DC5-8EE8-EE5A-87CE-19621E45B1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4" y="9428584"/>
            <a:ext cx="2971800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5F6F6-FADD-4208-9B16-71CBA2236E4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160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97B68-E4D1-4178-82A3-2C3FF7D7CC4A}" type="datetimeFigureOut">
              <a:rPr lang="de-DE" smtClean="0"/>
              <a:t>15.07.2026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50850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1" y="4777195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4" y="9428584"/>
            <a:ext cx="2971800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91C15-BD3A-4168-A62C-C19B00815CF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4141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3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7" Type="http://schemas.openxmlformats.org/officeDocument/2006/relationships/image" Target="../media/image3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7" Type="http://schemas.openxmlformats.org/officeDocument/2006/relationships/image" Target="../media/image3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3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6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BDDAA515-58BA-489E-4DE8-1373BBE7480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187246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hteck 11">
            <a:extLst>
              <a:ext uri="{FF2B5EF4-FFF2-40B4-BE49-F238E27FC236}">
                <a16:creationId xmlns:a16="http://schemas.microsoft.com/office/drawing/2014/main" id="{928CD616-9374-FF84-FCEB-08F438088230}"/>
              </a:ext>
            </a:extLst>
          </p:cNvPr>
          <p:cNvSpPr/>
          <p:nvPr userDrawn="1"/>
        </p:nvSpPr>
        <p:spPr bwMode="gray">
          <a:xfrm>
            <a:off x="144000" y="144000"/>
            <a:ext cx="11904001" cy="6570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FB4411A-AF24-B01E-2703-DEFD31D233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504000" y="1859339"/>
            <a:ext cx="9144000" cy="2492990"/>
          </a:xfrm>
        </p:spPr>
        <p:txBody>
          <a:bodyPr vert="horz"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</a:t>
            </a:r>
            <a:r>
              <a:rPr lang="de-DE" dirty="0" err="1"/>
              <a:t>PräsenTation</a:t>
            </a:r>
            <a:r>
              <a:rPr lang="de-DE" dirty="0"/>
              <a:t>, 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 54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91C00D7-562A-60D9-F1D1-F8A89600F84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504000" y="4492853"/>
            <a:ext cx="9144000" cy="307777"/>
          </a:xfr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Untertitel, Arial 20 Pt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A9C058-29FF-9EA0-7F7B-3DB1EA07FFA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504000" y="5756275"/>
            <a:ext cx="13418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A3EE07A1-EC5C-4BC4-A8E3-7B3A59D8E6DA}" type="datetime1">
              <a:rPr lang="de-DE" smtClean="0"/>
              <a:t>15.07.2026</a:t>
            </a:fld>
            <a:endParaRPr lang="de-DE" dirty="0"/>
          </a:p>
        </p:txBody>
      </p:sp>
      <p:sp>
        <p:nvSpPr>
          <p:cNvPr id="13" name="Gleichschenkliges Dreieck 12">
            <a:extLst>
              <a:ext uri="{FF2B5EF4-FFF2-40B4-BE49-F238E27FC236}">
                <a16:creationId xmlns:a16="http://schemas.microsoft.com/office/drawing/2014/main" id="{452C790F-5DE4-A00D-7883-14374BFCB3BD}"/>
              </a:ext>
            </a:extLst>
          </p:cNvPr>
          <p:cNvSpPr/>
          <p:nvPr userDrawn="1"/>
        </p:nvSpPr>
        <p:spPr bwMode="gray">
          <a:xfrm rot="5400000">
            <a:off x="-131308" y="2866110"/>
            <a:ext cx="831400" cy="28078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D45B30D4-C6C9-178A-08BF-6AB7B59CC2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4000" y="504000"/>
            <a:ext cx="1709074" cy="714375"/>
          </a:xfrm>
          <a:prstGeom prst="rect">
            <a:avLst/>
          </a:prstGeom>
        </p:spPr>
      </p:pic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9188106F-E89F-0CA9-CFE1-6A35D641690C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9260004" y="446142"/>
            <a:ext cx="2787998" cy="5940386"/>
          </a:xfrm>
          <a:custGeom>
            <a:avLst/>
            <a:gdLst>
              <a:gd name="connsiteX0" fmla="*/ 898041 w 1116204"/>
              <a:gd name="connsiteY0" fmla="*/ 310327 h 2378295"/>
              <a:gd name="connsiteX1" fmla="*/ 895002 w 1116204"/>
              <a:gd name="connsiteY1" fmla="*/ 311218 h 2378295"/>
              <a:gd name="connsiteX2" fmla="*/ 891836 w 1116204"/>
              <a:gd name="connsiteY2" fmla="*/ 311218 h 2378295"/>
              <a:gd name="connsiteX3" fmla="*/ 888670 w 1116204"/>
              <a:gd name="connsiteY3" fmla="*/ 312619 h 2378295"/>
              <a:gd name="connsiteX4" fmla="*/ 886390 w 1116204"/>
              <a:gd name="connsiteY4" fmla="*/ 313383 h 2378295"/>
              <a:gd name="connsiteX5" fmla="*/ 883351 w 1116204"/>
              <a:gd name="connsiteY5" fmla="*/ 315038 h 2378295"/>
              <a:gd name="connsiteX6" fmla="*/ 884111 w 1116204"/>
              <a:gd name="connsiteY6" fmla="*/ 317330 h 2378295"/>
              <a:gd name="connsiteX7" fmla="*/ 885757 w 1116204"/>
              <a:gd name="connsiteY7" fmla="*/ 318986 h 2378295"/>
              <a:gd name="connsiteX8" fmla="*/ 887277 w 1116204"/>
              <a:gd name="connsiteY8" fmla="*/ 321278 h 2378295"/>
              <a:gd name="connsiteX9" fmla="*/ 888670 w 1116204"/>
              <a:gd name="connsiteY9" fmla="*/ 322679 h 2378295"/>
              <a:gd name="connsiteX10" fmla="*/ 890190 w 1116204"/>
              <a:gd name="connsiteY10" fmla="*/ 324207 h 2378295"/>
              <a:gd name="connsiteX11" fmla="*/ 891836 w 1116204"/>
              <a:gd name="connsiteY11" fmla="*/ 325735 h 2378295"/>
              <a:gd name="connsiteX12" fmla="*/ 893356 w 1116204"/>
              <a:gd name="connsiteY12" fmla="*/ 327390 h 2378295"/>
              <a:gd name="connsiteX13" fmla="*/ 895002 w 1116204"/>
              <a:gd name="connsiteY13" fmla="*/ 328154 h 2378295"/>
              <a:gd name="connsiteX14" fmla="*/ 898041 w 1116204"/>
              <a:gd name="connsiteY14" fmla="*/ 331083 h 2378295"/>
              <a:gd name="connsiteX15" fmla="*/ 901208 w 1116204"/>
              <a:gd name="connsiteY15" fmla="*/ 332738 h 2378295"/>
              <a:gd name="connsiteX16" fmla="*/ 904247 w 1116204"/>
              <a:gd name="connsiteY16" fmla="*/ 334394 h 2378295"/>
              <a:gd name="connsiteX17" fmla="*/ 905894 w 1116204"/>
              <a:gd name="connsiteY17" fmla="*/ 335030 h 2378295"/>
              <a:gd name="connsiteX18" fmla="*/ 905894 w 1116204"/>
              <a:gd name="connsiteY18" fmla="*/ 332738 h 2378295"/>
              <a:gd name="connsiteX19" fmla="*/ 905134 w 1116204"/>
              <a:gd name="connsiteY19" fmla="*/ 329682 h 2378295"/>
              <a:gd name="connsiteX20" fmla="*/ 905894 w 1116204"/>
              <a:gd name="connsiteY20" fmla="*/ 328154 h 2378295"/>
              <a:gd name="connsiteX21" fmla="*/ 905894 w 1116204"/>
              <a:gd name="connsiteY21" fmla="*/ 325735 h 2378295"/>
              <a:gd name="connsiteX22" fmla="*/ 906653 w 1116204"/>
              <a:gd name="connsiteY22" fmla="*/ 324207 h 2378295"/>
              <a:gd name="connsiteX23" fmla="*/ 907413 w 1116204"/>
              <a:gd name="connsiteY23" fmla="*/ 322679 h 2378295"/>
              <a:gd name="connsiteX24" fmla="*/ 908933 w 1116204"/>
              <a:gd name="connsiteY24" fmla="*/ 321914 h 2378295"/>
              <a:gd name="connsiteX25" fmla="*/ 909693 w 1116204"/>
              <a:gd name="connsiteY25" fmla="*/ 321150 h 2378295"/>
              <a:gd name="connsiteX26" fmla="*/ 911213 w 1116204"/>
              <a:gd name="connsiteY26" fmla="*/ 320259 h 2378295"/>
              <a:gd name="connsiteX27" fmla="*/ 917545 w 1116204"/>
              <a:gd name="connsiteY27" fmla="*/ 320259 h 2378295"/>
              <a:gd name="connsiteX28" fmla="*/ 919065 w 1116204"/>
              <a:gd name="connsiteY28" fmla="*/ 321150 h 2378295"/>
              <a:gd name="connsiteX29" fmla="*/ 920584 w 1116204"/>
              <a:gd name="connsiteY29" fmla="*/ 321914 h 2378295"/>
              <a:gd name="connsiteX30" fmla="*/ 922104 w 1116204"/>
              <a:gd name="connsiteY30" fmla="*/ 321914 h 2378295"/>
              <a:gd name="connsiteX31" fmla="*/ 922864 w 1116204"/>
              <a:gd name="connsiteY31" fmla="*/ 322679 h 2378295"/>
              <a:gd name="connsiteX32" fmla="*/ 924384 w 1116204"/>
              <a:gd name="connsiteY32" fmla="*/ 324207 h 2378295"/>
              <a:gd name="connsiteX33" fmla="*/ 925144 w 1116204"/>
              <a:gd name="connsiteY33" fmla="*/ 324971 h 2378295"/>
              <a:gd name="connsiteX34" fmla="*/ 926663 w 1116204"/>
              <a:gd name="connsiteY34" fmla="*/ 326626 h 2378295"/>
              <a:gd name="connsiteX35" fmla="*/ 927550 w 1116204"/>
              <a:gd name="connsiteY35" fmla="*/ 327390 h 2378295"/>
              <a:gd name="connsiteX36" fmla="*/ 927550 w 1116204"/>
              <a:gd name="connsiteY36" fmla="*/ 328791 h 2378295"/>
              <a:gd name="connsiteX37" fmla="*/ 927170 w 1116204"/>
              <a:gd name="connsiteY37" fmla="*/ 328281 h 2378295"/>
              <a:gd name="connsiteX38" fmla="*/ 927803 w 1116204"/>
              <a:gd name="connsiteY38" fmla="*/ 329937 h 2378295"/>
              <a:gd name="connsiteX39" fmla="*/ 927803 w 1116204"/>
              <a:gd name="connsiteY39" fmla="*/ 332356 h 2378295"/>
              <a:gd name="connsiteX40" fmla="*/ 927170 w 1116204"/>
              <a:gd name="connsiteY40" fmla="*/ 334012 h 2378295"/>
              <a:gd name="connsiteX41" fmla="*/ 926283 w 1116204"/>
              <a:gd name="connsiteY41" fmla="*/ 335412 h 2378295"/>
              <a:gd name="connsiteX42" fmla="*/ 924764 w 1116204"/>
              <a:gd name="connsiteY42" fmla="*/ 336941 h 2378295"/>
              <a:gd name="connsiteX43" fmla="*/ 923244 w 1116204"/>
              <a:gd name="connsiteY43" fmla="*/ 337705 h 2378295"/>
              <a:gd name="connsiteX44" fmla="*/ 920964 w 1116204"/>
              <a:gd name="connsiteY44" fmla="*/ 339360 h 2378295"/>
              <a:gd name="connsiteX45" fmla="*/ 918685 w 1116204"/>
              <a:gd name="connsiteY45" fmla="*/ 340124 h 2378295"/>
              <a:gd name="connsiteX46" fmla="*/ 915645 w 1116204"/>
              <a:gd name="connsiteY46" fmla="*/ 341779 h 2378295"/>
              <a:gd name="connsiteX47" fmla="*/ 918051 w 1116204"/>
              <a:gd name="connsiteY47" fmla="*/ 343180 h 2378295"/>
              <a:gd name="connsiteX48" fmla="*/ 920331 w 1116204"/>
              <a:gd name="connsiteY48" fmla="*/ 344072 h 2378295"/>
              <a:gd name="connsiteX49" fmla="*/ 922611 w 1116204"/>
              <a:gd name="connsiteY49" fmla="*/ 345472 h 2378295"/>
              <a:gd name="connsiteX50" fmla="*/ 924890 w 1116204"/>
              <a:gd name="connsiteY50" fmla="*/ 346236 h 2378295"/>
              <a:gd name="connsiteX51" fmla="*/ 927297 w 1116204"/>
              <a:gd name="connsiteY51" fmla="*/ 347128 h 2378295"/>
              <a:gd name="connsiteX52" fmla="*/ 929450 w 1116204"/>
              <a:gd name="connsiteY52" fmla="*/ 347764 h 2378295"/>
              <a:gd name="connsiteX53" fmla="*/ 931856 w 1116204"/>
              <a:gd name="connsiteY53" fmla="*/ 348528 h 2378295"/>
              <a:gd name="connsiteX54" fmla="*/ 934135 w 1116204"/>
              <a:gd name="connsiteY54" fmla="*/ 349420 h 2378295"/>
              <a:gd name="connsiteX55" fmla="*/ 945027 w 1116204"/>
              <a:gd name="connsiteY55" fmla="*/ 349420 h 2378295"/>
              <a:gd name="connsiteX56" fmla="*/ 947433 w 1116204"/>
              <a:gd name="connsiteY56" fmla="*/ 348528 h 2378295"/>
              <a:gd name="connsiteX57" fmla="*/ 949713 w 1116204"/>
              <a:gd name="connsiteY57" fmla="*/ 347764 h 2378295"/>
              <a:gd name="connsiteX58" fmla="*/ 951992 w 1116204"/>
              <a:gd name="connsiteY58" fmla="*/ 347128 h 2378295"/>
              <a:gd name="connsiteX59" fmla="*/ 951233 w 1116204"/>
              <a:gd name="connsiteY59" fmla="*/ 344836 h 2378295"/>
              <a:gd name="connsiteX60" fmla="*/ 951233 w 1116204"/>
              <a:gd name="connsiteY60" fmla="*/ 343180 h 2378295"/>
              <a:gd name="connsiteX61" fmla="*/ 949713 w 1116204"/>
              <a:gd name="connsiteY61" fmla="*/ 341015 h 2378295"/>
              <a:gd name="connsiteX62" fmla="*/ 948953 w 1116204"/>
              <a:gd name="connsiteY62" fmla="*/ 338723 h 2378295"/>
              <a:gd name="connsiteX63" fmla="*/ 948193 w 1116204"/>
              <a:gd name="connsiteY63" fmla="*/ 337068 h 2378295"/>
              <a:gd name="connsiteX64" fmla="*/ 946673 w 1116204"/>
              <a:gd name="connsiteY64" fmla="*/ 334776 h 2378295"/>
              <a:gd name="connsiteX65" fmla="*/ 945154 w 1116204"/>
              <a:gd name="connsiteY65" fmla="*/ 332484 h 2378295"/>
              <a:gd name="connsiteX66" fmla="*/ 943634 w 1116204"/>
              <a:gd name="connsiteY66" fmla="*/ 330828 h 2378295"/>
              <a:gd name="connsiteX67" fmla="*/ 942241 w 1116204"/>
              <a:gd name="connsiteY67" fmla="*/ 328536 h 2378295"/>
              <a:gd name="connsiteX68" fmla="*/ 940594 w 1116204"/>
              <a:gd name="connsiteY68" fmla="*/ 327135 h 2378295"/>
              <a:gd name="connsiteX69" fmla="*/ 938188 w 1116204"/>
              <a:gd name="connsiteY69" fmla="*/ 324843 h 2378295"/>
              <a:gd name="connsiteX70" fmla="*/ 936542 w 1116204"/>
              <a:gd name="connsiteY70" fmla="*/ 323443 h 2378295"/>
              <a:gd name="connsiteX71" fmla="*/ 934262 w 1116204"/>
              <a:gd name="connsiteY71" fmla="*/ 321150 h 2378295"/>
              <a:gd name="connsiteX72" fmla="*/ 931982 w 1116204"/>
              <a:gd name="connsiteY72" fmla="*/ 319495 h 2378295"/>
              <a:gd name="connsiteX73" fmla="*/ 929576 w 1116204"/>
              <a:gd name="connsiteY73" fmla="*/ 317967 h 2378295"/>
              <a:gd name="connsiteX74" fmla="*/ 927423 w 1116204"/>
              <a:gd name="connsiteY74" fmla="*/ 316566 h 2378295"/>
              <a:gd name="connsiteX75" fmla="*/ 925017 w 1116204"/>
              <a:gd name="connsiteY75" fmla="*/ 315802 h 2378295"/>
              <a:gd name="connsiteX76" fmla="*/ 922737 w 1116204"/>
              <a:gd name="connsiteY76" fmla="*/ 314274 h 2378295"/>
              <a:gd name="connsiteX77" fmla="*/ 919698 w 1116204"/>
              <a:gd name="connsiteY77" fmla="*/ 313383 h 2378295"/>
              <a:gd name="connsiteX78" fmla="*/ 917418 w 1116204"/>
              <a:gd name="connsiteY78" fmla="*/ 311982 h 2378295"/>
              <a:gd name="connsiteX79" fmla="*/ 914252 w 1116204"/>
              <a:gd name="connsiteY79" fmla="*/ 311218 h 2378295"/>
              <a:gd name="connsiteX80" fmla="*/ 911972 w 1116204"/>
              <a:gd name="connsiteY80" fmla="*/ 311218 h 2378295"/>
              <a:gd name="connsiteX81" fmla="*/ 908933 w 1116204"/>
              <a:gd name="connsiteY81" fmla="*/ 310327 h 2378295"/>
              <a:gd name="connsiteX82" fmla="*/ 1067746 w 1116204"/>
              <a:gd name="connsiteY82" fmla="*/ 0 h 2378295"/>
              <a:gd name="connsiteX83" fmla="*/ 1083957 w 1116204"/>
              <a:gd name="connsiteY83" fmla="*/ 0 h 2378295"/>
              <a:gd name="connsiteX84" fmla="*/ 1100041 w 1116204"/>
              <a:gd name="connsiteY84" fmla="*/ 255 h 2378295"/>
              <a:gd name="connsiteX85" fmla="*/ 1116125 w 1116204"/>
              <a:gd name="connsiteY85" fmla="*/ 509 h 2378295"/>
              <a:gd name="connsiteX86" fmla="*/ 1116204 w 1116204"/>
              <a:gd name="connsiteY86" fmla="*/ 510 h 2378295"/>
              <a:gd name="connsiteX87" fmla="*/ 1116204 w 1116204"/>
              <a:gd name="connsiteY87" fmla="*/ 58067 h 2378295"/>
              <a:gd name="connsiteX88" fmla="*/ 1114985 w 1116204"/>
              <a:gd name="connsiteY88" fmla="*/ 58067 h 2378295"/>
              <a:gd name="connsiteX89" fmla="*/ 1099281 w 1116204"/>
              <a:gd name="connsiteY89" fmla="*/ 57557 h 2378295"/>
              <a:gd name="connsiteX90" fmla="*/ 1051536 w 1116204"/>
              <a:gd name="connsiteY90" fmla="*/ 57557 h 2378295"/>
              <a:gd name="connsiteX91" fmla="*/ 1035578 w 1116204"/>
              <a:gd name="connsiteY91" fmla="*/ 57812 h 2378295"/>
              <a:gd name="connsiteX92" fmla="*/ 1019494 w 1116204"/>
              <a:gd name="connsiteY92" fmla="*/ 58067 h 2378295"/>
              <a:gd name="connsiteX93" fmla="*/ 1003410 w 1116204"/>
              <a:gd name="connsiteY93" fmla="*/ 58704 h 2378295"/>
              <a:gd name="connsiteX94" fmla="*/ 987200 w 1116204"/>
              <a:gd name="connsiteY94" fmla="*/ 59340 h 2378295"/>
              <a:gd name="connsiteX95" fmla="*/ 970736 w 1116204"/>
              <a:gd name="connsiteY95" fmla="*/ 60104 h 2378295"/>
              <a:gd name="connsiteX96" fmla="*/ 954272 w 1116204"/>
              <a:gd name="connsiteY96" fmla="*/ 60996 h 2378295"/>
              <a:gd name="connsiteX97" fmla="*/ 937808 w 1116204"/>
              <a:gd name="connsiteY97" fmla="*/ 62014 h 2378295"/>
              <a:gd name="connsiteX98" fmla="*/ 921218 w 1116204"/>
              <a:gd name="connsiteY98" fmla="*/ 63033 h 2378295"/>
              <a:gd name="connsiteX99" fmla="*/ 904627 w 1116204"/>
              <a:gd name="connsiteY99" fmla="*/ 64434 h 2378295"/>
              <a:gd name="connsiteX100" fmla="*/ 887910 w 1116204"/>
              <a:gd name="connsiteY100" fmla="*/ 65835 h 2378295"/>
              <a:gd name="connsiteX101" fmla="*/ 871319 w 1116204"/>
              <a:gd name="connsiteY101" fmla="*/ 67363 h 2378295"/>
              <a:gd name="connsiteX102" fmla="*/ 854475 w 1116204"/>
              <a:gd name="connsiteY102" fmla="*/ 69145 h 2378295"/>
              <a:gd name="connsiteX103" fmla="*/ 837632 w 1116204"/>
              <a:gd name="connsiteY103" fmla="*/ 70928 h 2378295"/>
              <a:gd name="connsiteX104" fmla="*/ 820788 w 1116204"/>
              <a:gd name="connsiteY104" fmla="*/ 72838 h 2378295"/>
              <a:gd name="connsiteX105" fmla="*/ 803944 w 1116204"/>
              <a:gd name="connsiteY105" fmla="*/ 74748 h 2378295"/>
              <a:gd name="connsiteX106" fmla="*/ 786974 w 1116204"/>
              <a:gd name="connsiteY106" fmla="*/ 77040 h 2378295"/>
              <a:gd name="connsiteX107" fmla="*/ 770003 w 1116204"/>
              <a:gd name="connsiteY107" fmla="*/ 79460 h 2378295"/>
              <a:gd name="connsiteX108" fmla="*/ 753033 w 1116204"/>
              <a:gd name="connsiteY108" fmla="*/ 82007 h 2378295"/>
              <a:gd name="connsiteX109" fmla="*/ 735809 w 1116204"/>
              <a:gd name="connsiteY109" fmla="*/ 84553 h 2378295"/>
              <a:gd name="connsiteX110" fmla="*/ 718712 w 1116204"/>
              <a:gd name="connsiteY110" fmla="*/ 87355 h 2378295"/>
              <a:gd name="connsiteX111" fmla="*/ 701615 w 1116204"/>
              <a:gd name="connsiteY111" fmla="*/ 90156 h 2378295"/>
              <a:gd name="connsiteX112" fmla="*/ 684264 w 1116204"/>
              <a:gd name="connsiteY112" fmla="*/ 93085 h 2378295"/>
              <a:gd name="connsiteX113" fmla="*/ 667167 w 1116204"/>
              <a:gd name="connsiteY113" fmla="*/ 96269 h 2378295"/>
              <a:gd name="connsiteX114" fmla="*/ 649817 w 1116204"/>
              <a:gd name="connsiteY114" fmla="*/ 99707 h 2378295"/>
              <a:gd name="connsiteX115" fmla="*/ 632466 w 1116204"/>
              <a:gd name="connsiteY115" fmla="*/ 103018 h 2378295"/>
              <a:gd name="connsiteX116" fmla="*/ 615116 w 1116204"/>
              <a:gd name="connsiteY116" fmla="*/ 106711 h 2378295"/>
              <a:gd name="connsiteX117" fmla="*/ 597766 w 1116204"/>
              <a:gd name="connsiteY117" fmla="*/ 110403 h 2378295"/>
              <a:gd name="connsiteX118" fmla="*/ 580289 w 1116204"/>
              <a:gd name="connsiteY118" fmla="*/ 114096 h 2378295"/>
              <a:gd name="connsiteX119" fmla="*/ 562812 w 1116204"/>
              <a:gd name="connsiteY119" fmla="*/ 118171 h 2378295"/>
              <a:gd name="connsiteX120" fmla="*/ 545461 w 1116204"/>
              <a:gd name="connsiteY120" fmla="*/ 122373 h 2378295"/>
              <a:gd name="connsiteX121" fmla="*/ 527984 w 1116204"/>
              <a:gd name="connsiteY121" fmla="*/ 126703 h 2378295"/>
              <a:gd name="connsiteX122" fmla="*/ 510507 w 1116204"/>
              <a:gd name="connsiteY122" fmla="*/ 131032 h 2378295"/>
              <a:gd name="connsiteX123" fmla="*/ 493157 w 1116204"/>
              <a:gd name="connsiteY123" fmla="*/ 135617 h 2378295"/>
              <a:gd name="connsiteX124" fmla="*/ 475680 w 1116204"/>
              <a:gd name="connsiteY124" fmla="*/ 140201 h 2378295"/>
              <a:gd name="connsiteX125" fmla="*/ 458076 w 1116204"/>
              <a:gd name="connsiteY125" fmla="*/ 145167 h 2378295"/>
              <a:gd name="connsiteX126" fmla="*/ 440599 w 1116204"/>
              <a:gd name="connsiteY126" fmla="*/ 150133 h 2378295"/>
              <a:gd name="connsiteX127" fmla="*/ 423122 w 1116204"/>
              <a:gd name="connsiteY127" fmla="*/ 155354 h 2378295"/>
              <a:gd name="connsiteX128" fmla="*/ 405645 w 1116204"/>
              <a:gd name="connsiteY128" fmla="*/ 160575 h 2378295"/>
              <a:gd name="connsiteX129" fmla="*/ 388168 w 1116204"/>
              <a:gd name="connsiteY129" fmla="*/ 166051 h 2378295"/>
              <a:gd name="connsiteX130" fmla="*/ 370691 w 1116204"/>
              <a:gd name="connsiteY130" fmla="*/ 171526 h 2378295"/>
              <a:gd name="connsiteX131" fmla="*/ 353340 w 1116204"/>
              <a:gd name="connsiteY131" fmla="*/ 177129 h 2378295"/>
              <a:gd name="connsiteX132" fmla="*/ 335863 w 1116204"/>
              <a:gd name="connsiteY132" fmla="*/ 182987 h 2378295"/>
              <a:gd name="connsiteX133" fmla="*/ 318386 w 1116204"/>
              <a:gd name="connsiteY133" fmla="*/ 188972 h 2378295"/>
              <a:gd name="connsiteX134" fmla="*/ 300909 w 1116204"/>
              <a:gd name="connsiteY134" fmla="*/ 195084 h 2378295"/>
              <a:gd name="connsiteX135" fmla="*/ 283559 w 1116204"/>
              <a:gd name="connsiteY135" fmla="*/ 201451 h 2378295"/>
              <a:gd name="connsiteX136" fmla="*/ 266082 w 1116204"/>
              <a:gd name="connsiteY136" fmla="*/ 207818 h 2378295"/>
              <a:gd name="connsiteX137" fmla="*/ 248731 w 1116204"/>
              <a:gd name="connsiteY137" fmla="*/ 214440 h 2378295"/>
              <a:gd name="connsiteX138" fmla="*/ 231381 w 1116204"/>
              <a:gd name="connsiteY138" fmla="*/ 221189 h 2378295"/>
              <a:gd name="connsiteX139" fmla="*/ 214030 w 1116204"/>
              <a:gd name="connsiteY139" fmla="*/ 228193 h 2378295"/>
              <a:gd name="connsiteX140" fmla="*/ 196807 w 1116204"/>
              <a:gd name="connsiteY140" fmla="*/ 235196 h 2378295"/>
              <a:gd name="connsiteX141" fmla="*/ 179456 w 1116204"/>
              <a:gd name="connsiteY141" fmla="*/ 242327 h 2378295"/>
              <a:gd name="connsiteX142" fmla="*/ 162359 w 1116204"/>
              <a:gd name="connsiteY142" fmla="*/ 249586 h 2378295"/>
              <a:gd name="connsiteX143" fmla="*/ 145262 w 1116204"/>
              <a:gd name="connsiteY143" fmla="*/ 257099 h 2378295"/>
              <a:gd name="connsiteX144" fmla="*/ 127912 w 1116204"/>
              <a:gd name="connsiteY144" fmla="*/ 264866 h 2378295"/>
              <a:gd name="connsiteX145" fmla="*/ 110941 w 1116204"/>
              <a:gd name="connsiteY145" fmla="*/ 272634 h 2378295"/>
              <a:gd name="connsiteX146" fmla="*/ 93971 w 1116204"/>
              <a:gd name="connsiteY146" fmla="*/ 280529 h 2378295"/>
              <a:gd name="connsiteX147" fmla="*/ 77000 w 1116204"/>
              <a:gd name="connsiteY147" fmla="*/ 288551 h 2378295"/>
              <a:gd name="connsiteX148" fmla="*/ 62183 w 1116204"/>
              <a:gd name="connsiteY148" fmla="*/ 295683 h 2378295"/>
              <a:gd name="connsiteX149" fmla="*/ 275960 w 1116204"/>
              <a:gd name="connsiteY149" fmla="*/ 1499169 h 2378295"/>
              <a:gd name="connsiteX150" fmla="*/ 279253 w 1116204"/>
              <a:gd name="connsiteY150" fmla="*/ 1510884 h 2378295"/>
              <a:gd name="connsiteX151" fmla="*/ 283179 w 1116204"/>
              <a:gd name="connsiteY151" fmla="*/ 1524000 h 2378295"/>
              <a:gd name="connsiteX152" fmla="*/ 287231 w 1116204"/>
              <a:gd name="connsiteY152" fmla="*/ 1537116 h 2378295"/>
              <a:gd name="connsiteX153" fmla="*/ 291537 w 1116204"/>
              <a:gd name="connsiteY153" fmla="*/ 1549977 h 2378295"/>
              <a:gd name="connsiteX154" fmla="*/ 296097 w 1116204"/>
              <a:gd name="connsiteY154" fmla="*/ 1562839 h 2378295"/>
              <a:gd name="connsiteX155" fmla="*/ 300782 w 1116204"/>
              <a:gd name="connsiteY155" fmla="*/ 1575318 h 2378295"/>
              <a:gd name="connsiteX156" fmla="*/ 305595 w 1116204"/>
              <a:gd name="connsiteY156" fmla="*/ 1587797 h 2378295"/>
              <a:gd name="connsiteX157" fmla="*/ 310661 w 1116204"/>
              <a:gd name="connsiteY157" fmla="*/ 1600022 h 2378295"/>
              <a:gd name="connsiteX158" fmla="*/ 315980 w 1116204"/>
              <a:gd name="connsiteY158" fmla="*/ 1612246 h 2378295"/>
              <a:gd name="connsiteX159" fmla="*/ 321552 w 1116204"/>
              <a:gd name="connsiteY159" fmla="*/ 1624344 h 2378295"/>
              <a:gd name="connsiteX160" fmla="*/ 327251 w 1116204"/>
              <a:gd name="connsiteY160" fmla="*/ 1636059 h 2378295"/>
              <a:gd name="connsiteX161" fmla="*/ 333077 w 1116204"/>
              <a:gd name="connsiteY161" fmla="*/ 1648029 h 2378295"/>
              <a:gd name="connsiteX162" fmla="*/ 339409 w 1116204"/>
              <a:gd name="connsiteY162" fmla="*/ 1659871 h 2378295"/>
              <a:gd name="connsiteX163" fmla="*/ 345868 w 1116204"/>
              <a:gd name="connsiteY163" fmla="*/ 1671459 h 2378295"/>
              <a:gd name="connsiteX164" fmla="*/ 352454 w 1116204"/>
              <a:gd name="connsiteY164" fmla="*/ 1683047 h 2378295"/>
              <a:gd name="connsiteX165" fmla="*/ 359546 w 1116204"/>
              <a:gd name="connsiteY165" fmla="*/ 1694635 h 2378295"/>
              <a:gd name="connsiteX166" fmla="*/ 366765 w 1116204"/>
              <a:gd name="connsiteY166" fmla="*/ 1706096 h 2378295"/>
              <a:gd name="connsiteX167" fmla="*/ 374237 w 1116204"/>
              <a:gd name="connsiteY167" fmla="*/ 1717556 h 2378295"/>
              <a:gd name="connsiteX168" fmla="*/ 382089 w 1116204"/>
              <a:gd name="connsiteY168" fmla="*/ 1729017 h 2378295"/>
              <a:gd name="connsiteX169" fmla="*/ 390194 w 1116204"/>
              <a:gd name="connsiteY169" fmla="*/ 1740350 h 2378295"/>
              <a:gd name="connsiteX170" fmla="*/ 398679 w 1116204"/>
              <a:gd name="connsiteY170" fmla="*/ 1751810 h 2378295"/>
              <a:gd name="connsiteX171" fmla="*/ 407291 w 1116204"/>
              <a:gd name="connsiteY171" fmla="*/ 1763144 h 2378295"/>
              <a:gd name="connsiteX172" fmla="*/ 416283 w 1116204"/>
              <a:gd name="connsiteY172" fmla="*/ 1774604 h 2378295"/>
              <a:gd name="connsiteX173" fmla="*/ 425655 w 1116204"/>
              <a:gd name="connsiteY173" fmla="*/ 1785938 h 2378295"/>
              <a:gd name="connsiteX174" fmla="*/ 435406 w 1116204"/>
              <a:gd name="connsiteY174" fmla="*/ 1797271 h 2378295"/>
              <a:gd name="connsiteX175" fmla="*/ 445285 w 1116204"/>
              <a:gd name="connsiteY175" fmla="*/ 1808731 h 2378295"/>
              <a:gd name="connsiteX176" fmla="*/ 455670 w 1116204"/>
              <a:gd name="connsiteY176" fmla="*/ 1820192 h 2378295"/>
              <a:gd name="connsiteX177" fmla="*/ 466308 w 1116204"/>
              <a:gd name="connsiteY177" fmla="*/ 1831652 h 2378295"/>
              <a:gd name="connsiteX178" fmla="*/ 477453 w 1116204"/>
              <a:gd name="connsiteY178" fmla="*/ 1843240 h 2378295"/>
              <a:gd name="connsiteX179" fmla="*/ 488851 w 1116204"/>
              <a:gd name="connsiteY179" fmla="*/ 1854701 h 2378295"/>
              <a:gd name="connsiteX180" fmla="*/ 500629 w 1116204"/>
              <a:gd name="connsiteY180" fmla="*/ 1866289 h 2378295"/>
              <a:gd name="connsiteX181" fmla="*/ 512787 w 1116204"/>
              <a:gd name="connsiteY181" fmla="*/ 1878131 h 2378295"/>
              <a:gd name="connsiteX182" fmla="*/ 525451 w 1116204"/>
              <a:gd name="connsiteY182" fmla="*/ 1889847 h 2378295"/>
              <a:gd name="connsiteX183" fmla="*/ 538369 w 1116204"/>
              <a:gd name="connsiteY183" fmla="*/ 1901689 h 2378295"/>
              <a:gd name="connsiteX184" fmla="*/ 551793 w 1116204"/>
              <a:gd name="connsiteY184" fmla="*/ 1913659 h 2378295"/>
              <a:gd name="connsiteX185" fmla="*/ 565598 w 1116204"/>
              <a:gd name="connsiteY185" fmla="*/ 1925884 h 2378295"/>
              <a:gd name="connsiteX186" fmla="*/ 579909 w 1116204"/>
              <a:gd name="connsiteY186" fmla="*/ 1937981 h 2378295"/>
              <a:gd name="connsiteX187" fmla="*/ 594473 w 1116204"/>
              <a:gd name="connsiteY187" fmla="*/ 1950206 h 2378295"/>
              <a:gd name="connsiteX188" fmla="*/ 609544 w 1116204"/>
              <a:gd name="connsiteY188" fmla="*/ 1962558 h 2378295"/>
              <a:gd name="connsiteX189" fmla="*/ 624994 w 1116204"/>
              <a:gd name="connsiteY189" fmla="*/ 1975037 h 2378295"/>
              <a:gd name="connsiteX190" fmla="*/ 640952 w 1116204"/>
              <a:gd name="connsiteY190" fmla="*/ 1987771 h 2378295"/>
              <a:gd name="connsiteX191" fmla="*/ 657416 w 1116204"/>
              <a:gd name="connsiteY191" fmla="*/ 2000505 h 2378295"/>
              <a:gd name="connsiteX192" fmla="*/ 674133 w 1116204"/>
              <a:gd name="connsiteY192" fmla="*/ 2013366 h 2378295"/>
              <a:gd name="connsiteX193" fmla="*/ 691610 w 1116204"/>
              <a:gd name="connsiteY193" fmla="*/ 2026482 h 2378295"/>
              <a:gd name="connsiteX194" fmla="*/ 709213 w 1116204"/>
              <a:gd name="connsiteY194" fmla="*/ 2039725 h 2378295"/>
              <a:gd name="connsiteX195" fmla="*/ 727577 w 1116204"/>
              <a:gd name="connsiteY195" fmla="*/ 2052969 h 2378295"/>
              <a:gd name="connsiteX196" fmla="*/ 746194 w 1116204"/>
              <a:gd name="connsiteY196" fmla="*/ 2066594 h 2378295"/>
              <a:gd name="connsiteX197" fmla="*/ 765444 w 1116204"/>
              <a:gd name="connsiteY197" fmla="*/ 2080347 h 2378295"/>
              <a:gd name="connsiteX198" fmla="*/ 785201 w 1116204"/>
              <a:gd name="connsiteY198" fmla="*/ 2094354 h 2378295"/>
              <a:gd name="connsiteX199" fmla="*/ 805337 w 1116204"/>
              <a:gd name="connsiteY199" fmla="*/ 2108361 h 2378295"/>
              <a:gd name="connsiteX200" fmla="*/ 826107 w 1116204"/>
              <a:gd name="connsiteY200" fmla="*/ 2122624 h 2378295"/>
              <a:gd name="connsiteX201" fmla="*/ 847383 w 1116204"/>
              <a:gd name="connsiteY201" fmla="*/ 2137140 h 2378295"/>
              <a:gd name="connsiteX202" fmla="*/ 869040 w 1116204"/>
              <a:gd name="connsiteY202" fmla="*/ 2151911 h 2378295"/>
              <a:gd name="connsiteX203" fmla="*/ 891456 w 1116204"/>
              <a:gd name="connsiteY203" fmla="*/ 2166810 h 2378295"/>
              <a:gd name="connsiteX204" fmla="*/ 914125 w 1116204"/>
              <a:gd name="connsiteY204" fmla="*/ 2181964 h 2378295"/>
              <a:gd name="connsiteX205" fmla="*/ 937428 w 1116204"/>
              <a:gd name="connsiteY205" fmla="*/ 2197372 h 2378295"/>
              <a:gd name="connsiteX206" fmla="*/ 961364 w 1116204"/>
              <a:gd name="connsiteY206" fmla="*/ 2213162 h 2378295"/>
              <a:gd name="connsiteX207" fmla="*/ 985807 w 1116204"/>
              <a:gd name="connsiteY207" fmla="*/ 2228952 h 2378295"/>
              <a:gd name="connsiteX208" fmla="*/ 1010756 w 1116204"/>
              <a:gd name="connsiteY208" fmla="*/ 2245251 h 2378295"/>
              <a:gd name="connsiteX209" fmla="*/ 1036338 w 1116204"/>
              <a:gd name="connsiteY209" fmla="*/ 2261551 h 2378295"/>
              <a:gd name="connsiteX210" fmla="*/ 1035072 w 1116204"/>
              <a:gd name="connsiteY210" fmla="*/ 2261296 h 2378295"/>
              <a:gd name="connsiteX211" fmla="*/ 1088009 w 1116204"/>
              <a:gd name="connsiteY211" fmla="*/ 2295168 h 2378295"/>
              <a:gd name="connsiteX212" fmla="*/ 1114478 w 1116204"/>
              <a:gd name="connsiteY212" fmla="*/ 2311850 h 2378295"/>
              <a:gd name="connsiteX213" fmla="*/ 1114478 w 1116204"/>
              <a:gd name="connsiteY213" fmla="*/ 2283326 h 2378295"/>
              <a:gd name="connsiteX214" fmla="*/ 1113212 w 1116204"/>
              <a:gd name="connsiteY214" fmla="*/ 2276450 h 2378295"/>
              <a:gd name="connsiteX215" fmla="*/ 1111692 w 1116204"/>
              <a:gd name="connsiteY215" fmla="*/ 2268809 h 2378295"/>
              <a:gd name="connsiteX216" fmla="*/ 1109412 w 1116204"/>
              <a:gd name="connsiteY216" fmla="*/ 2260278 h 2378295"/>
              <a:gd name="connsiteX217" fmla="*/ 1107006 w 1116204"/>
              <a:gd name="connsiteY217" fmla="*/ 2252128 h 2378295"/>
              <a:gd name="connsiteX218" fmla="*/ 1105487 w 1116204"/>
              <a:gd name="connsiteY218" fmla="*/ 2244360 h 2378295"/>
              <a:gd name="connsiteX219" fmla="*/ 1103080 w 1116204"/>
              <a:gd name="connsiteY219" fmla="*/ 2236720 h 2378295"/>
              <a:gd name="connsiteX220" fmla="*/ 1100674 w 1116204"/>
              <a:gd name="connsiteY220" fmla="*/ 2229079 h 2378295"/>
              <a:gd name="connsiteX221" fmla="*/ 1098521 w 1116204"/>
              <a:gd name="connsiteY221" fmla="*/ 2221439 h 2378295"/>
              <a:gd name="connsiteX222" fmla="*/ 1096115 w 1116204"/>
              <a:gd name="connsiteY222" fmla="*/ 2214563 h 2378295"/>
              <a:gd name="connsiteX223" fmla="*/ 1093075 w 1116204"/>
              <a:gd name="connsiteY223" fmla="*/ 2207686 h 2378295"/>
              <a:gd name="connsiteX224" fmla="*/ 1090796 w 1116204"/>
              <a:gd name="connsiteY224" fmla="*/ 2200810 h 2378295"/>
              <a:gd name="connsiteX225" fmla="*/ 1087756 w 1116204"/>
              <a:gd name="connsiteY225" fmla="*/ 2194698 h 2378295"/>
              <a:gd name="connsiteX226" fmla="*/ 1085477 w 1116204"/>
              <a:gd name="connsiteY226" fmla="*/ 2188458 h 2378295"/>
              <a:gd name="connsiteX227" fmla="*/ 1082437 w 1116204"/>
              <a:gd name="connsiteY227" fmla="*/ 2182346 h 2378295"/>
              <a:gd name="connsiteX228" fmla="*/ 1079398 w 1116204"/>
              <a:gd name="connsiteY228" fmla="*/ 2176997 h 2378295"/>
              <a:gd name="connsiteX229" fmla="*/ 1076231 w 1116204"/>
              <a:gd name="connsiteY229" fmla="*/ 2171777 h 2378295"/>
              <a:gd name="connsiteX230" fmla="*/ 1073065 w 1116204"/>
              <a:gd name="connsiteY230" fmla="*/ 2166938 h 2378295"/>
              <a:gd name="connsiteX231" fmla="*/ 1069899 w 1116204"/>
              <a:gd name="connsiteY231" fmla="*/ 2163245 h 2378295"/>
              <a:gd name="connsiteX232" fmla="*/ 1065973 w 1116204"/>
              <a:gd name="connsiteY232" fmla="*/ 2159425 h 2378295"/>
              <a:gd name="connsiteX233" fmla="*/ 1062934 w 1116204"/>
              <a:gd name="connsiteY233" fmla="*/ 2155477 h 2378295"/>
              <a:gd name="connsiteX234" fmla="*/ 1059008 w 1116204"/>
              <a:gd name="connsiteY234" fmla="*/ 2152548 h 2378295"/>
              <a:gd name="connsiteX235" fmla="*/ 1055208 w 1116204"/>
              <a:gd name="connsiteY235" fmla="*/ 2150129 h 2378295"/>
              <a:gd name="connsiteX236" fmla="*/ 1051409 w 1116204"/>
              <a:gd name="connsiteY236" fmla="*/ 2147837 h 2378295"/>
              <a:gd name="connsiteX237" fmla="*/ 1047610 w 1116204"/>
              <a:gd name="connsiteY237" fmla="*/ 2147073 h 2378295"/>
              <a:gd name="connsiteX238" fmla="*/ 1048369 w 1116204"/>
              <a:gd name="connsiteY238" fmla="*/ 2140833 h 2378295"/>
              <a:gd name="connsiteX239" fmla="*/ 1049129 w 1116204"/>
              <a:gd name="connsiteY239" fmla="*/ 2134848 h 2378295"/>
              <a:gd name="connsiteX240" fmla="*/ 1049889 w 1116204"/>
              <a:gd name="connsiteY240" fmla="*/ 2128736 h 2378295"/>
              <a:gd name="connsiteX241" fmla="*/ 1050776 w 1116204"/>
              <a:gd name="connsiteY241" fmla="*/ 2122496 h 2378295"/>
              <a:gd name="connsiteX242" fmla="*/ 1052295 w 1116204"/>
              <a:gd name="connsiteY242" fmla="*/ 2116511 h 2378295"/>
              <a:gd name="connsiteX243" fmla="*/ 1053815 w 1116204"/>
              <a:gd name="connsiteY243" fmla="*/ 2110272 h 2378295"/>
              <a:gd name="connsiteX244" fmla="*/ 1055335 w 1116204"/>
              <a:gd name="connsiteY244" fmla="*/ 2104287 h 2378295"/>
              <a:gd name="connsiteX245" fmla="*/ 1056981 w 1116204"/>
              <a:gd name="connsiteY245" fmla="*/ 2098938 h 2378295"/>
              <a:gd name="connsiteX246" fmla="*/ 1060781 w 1116204"/>
              <a:gd name="connsiteY246" fmla="*/ 2086714 h 2378295"/>
              <a:gd name="connsiteX247" fmla="*/ 1063947 w 1116204"/>
              <a:gd name="connsiteY247" fmla="*/ 2075126 h 2378295"/>
              <a:gd name="connsiteX248" fmla="*/ 1067873 w 1116204"/>
              <a:gd name="connsiteY248" fmla="*/ 2064429 h 2378295"/>
              <a:gd name="connsiteX249" fmla="*/ 1071672 w 1116204"/>
              <a:gd name="connsiteY249" fmla="*/ 2052969 h 2378295"/>
              <a:gd name="connsiteX250" fmla="*/ 1066226 w 1116204"/>
              <a:gd name="connsiteY250" fmla="*/ 2050804 h 2378295"/>
              <a:gd name="connsiteX251" fmla="*/ 1060781 w 1116204"/>
              <a:gd name="connsiteY251" fmla="*/ 2047620 h 2378295"/>
              <a:gd name="connsiteX252" fmla="*/ 1055462 w 1116204"/>
              <a:gd name="connsiteY252" fmla="*/ 2045456 h 2378295"/>
              <a:gd name="connsiteX253" fmla="*/ 1050016 w 1116204"/>
              <a:gd name="connsiteY253" fmla="*/ 2042272 h 2378295"/>
              <a:gd name="connsiteX254" fmla="*/ 1043810 w 1116204"/>
              <a:gd name="connsiteY254" fmla="*/ 2039980 h 2378295"/>
              <a:gd name="connsiteX255" fmla="*/ 1038491 w 1116204"/>
              <a:gd name="connsiteY255" fmla="*/ 2037561 h 2378295"/>
              <a:gd name="connsiteX256" fmla="*/ 1032412 w 1116204"/>
              <a:gd name="connsiteY256" fmla="*/ 2036160 h 2378295"/>
              <a:gd name="connsiteX257" fmla="*/ 1026080 w 1116204"/>
              <a:gd name="connsiteY257" fmla="*/ 2033868 h 2378295"/>
              <a:gd name="connsiteX258" fmla="*/ 1019874 w 1116204"/>
              <a:gd name="connsiteY258" fmla="*/ 2032212 h 2378295"/>
              <a:gd name="connsiteX259" fmla="*/ 1013669 w 1116204"/>
              <a:gd name="connsiteY259" fmla="*/ 2030557 h 2378295"/>
              <a:gd name="connsiteX260" fmla="*/ 1007590 w 1116204"/>
              <a:gd name="connsiteY260" fmla="*/ 2029029 h 2378295"/>
              <a:gd name="connsiteX261" fmla="*/ 1001384 w 1116204"/>
              <a:gd name="connsiteY261" fmla="*/ 2028265 h 2378295"/>
              <a:gd name="connsiteX262" fmla="*/ 996065 w 1116204"/>
              <a:gd name="connsiteY262" fmla="*/ 2028265 h 2378295"/>
              <a:gd name="connsiteX263" fmla="*/ 989733 w 1116204"/>
              <a:gd name="connsiteY263" fmla="*/ 2027501 h 2378295"/>
              <a:gd name="connsiteX264" fmla="*/ 984414 w 1116204"/>
              <a:gd name="connsiteY264" fmla="*/ 2027501 h 2378295"/>
              <a:gd name="connsiteX265" fmla="*/ 978208 w 1116204"/>
              <a:gd name="connsiteY265" fmla="*/ 2028265 h 2378295"/>
              <a:gd name="connsiteX266" fmla="*/ 972762 w 1116204"/>
              <a:gd name="connsiteY266" fmla="*/ 2029029 h 2378295"/>
              <a:gd name="connsiteX267" fmla="*/ 968076 w 1116204"/>
              <a:gd name="connsiteY267" fmla="*/ 2029920 h 2378295"/>
              <a:gd name="connsiteX268" fmla="*/ 962631 w 1116204"/>
              <a:gd name="connsiteY268" fmla="*/ 2031321 h 2378295"/>
              <a:gd name="connsiteX269" fmla="*/ 958071 w 1116204"/>
              <a:gd name="connsiteY269" fmla="*/ 2033613 h 2378295"/>
              <a:gd name="connsiteX270" fmla="*/ 954272 w 1116204"/>
              <a:gd name="connsiteY270" fmla="*/ 2036797 h 2378295"/>
              <a:gd name="connsiteX271" fmla="*/ 949586 w 1116204"/>
              <a:gd name="connsiteY271" fmla="*/ 2039598 h 2378295"/>
              <a:gd name="connsiteX272" fmla="*/ 946547 w 1116204"/>
              <a:gd name="connsiteY272" fmla="*/ 2043545 h 2378295"/>
              <a:gd name="connsiteX273" fmla="*/ 942621 w 1116204"/>
              <a:gd name="connsiteY273" fmla="*/ 2047238 h 2378295"/>
              <a:gd name="connsiteX274" fmla="*/ 939581 w 1116204"/>
              <a:gd name="connsiteY274" fmla="*/ 2051823 h 2378295"/>
              <a:gd name="connsiteX275" fmla="*/ 937175 w 1116204"/>
              <a:gd name="connsiteY275" fmla="*/ 2057171 h 2378295"/>
              <a:gd name="connsiteX276" fmla="*/ 934895 w 1116204"/>
              <a:gd name="connsiteY276" fmla="*/ 2063410 h 2378295"/>
              <a:gd name="connsiteX277" fmla="*/ 933376 w 1116204"/>
              <a:gd name="connsiteY277" fmla="*/ 2070414 h 2378295"/>
              <a:gd name="connsiteX278" fmla="*/ 932616 w 1116204"/>
              <a:gd name="connsiteY278" fmla="*/ 2077163 h 2378295"/>
              <a:gd name="connsiteX279" fmla="*/ 931982 w 1116204"/>
              <a:gd name="connsiteY279" fmla="*/ 2085568 h 2378295"/>
              <a:gd name="connsiteX280" fmla="*/ 931982 w 1116204"/>
              <a:gd name="connsiteY280" fmla="*/ 2094227 h 2378295"/>
              <a:gd name="connsiteX281" fmla="*/ 932616 w 1116204"/>
              <a:gd name="connsiteY281" fmla="*/ 2103268 h 2378295"/>
              <a:gd name="connsiteX282" fmla="*/ 928690 w 1116204"/>
              <a:gd name="connsiteY282" fmla="*/ 2098811 h 2378295"/>
              <a:gd name="connsiteX283" fmla="*/ 924890 w 1116204"/>
              <a:gd name="connsiteY283" fmla="*/ 2094227 h 2378295"/>
              <a:gd name="connsiteX284" fmla="*/ 921724 w 1116204"/>
              <a:gd name="connsiteY284" fmla="*/ 2089515 h 2378295"/>
              <a:gd name="connsiteX285" fmla="*/ 919445 w 1116204"/>
              <a:gd name="connsiteY285" fmla="*/ 2084167 h 2378295"/>
              <a:gd name="connsiteX286" fmla="*/ 917925 w 1116204"/>
              <a:gd name="connsiteY286" fmla="*/ 2078819 h 2378295"/>
              <a:gd name="connsiteX287" fmla="*/ 916405 w 1116204"/>
              <a:gd name="connsiteY287" fmla="*/ 2073470 h 2378295"/>
              <a:gd name="connsiteX288" fmla="*/ 915519 w 1116204"/>
              <a:gd name="connsiteY288" fmla="*/ 2068122 h 2378295"/>
              <a:gd name="connsiteX289" fmla="*/ 914885 w 1116204"/>
              <a:gd name="connsiteY289" fmla="*/ 2062646 h 2378295"/>
              <a:gd name="connsiteX290" fmla="*/ 914885 w 1116204"/>
              <a:gd name="connsiteY290" fmla="*/ 2057298 h 2378295"/>
              <a:gd name="connsiteX291" fmla="*/ 915519 w 1116204"/>
              <a:gd name="connsiteY291" fmla="*/ 2051950 h 2378295"/>
              <a:gd name="connsiteX292" fmla="*/ 916405 w 1116204"/>
              <a:gd name="connsiteY292" fmla="*/ 2045838 h 2378295"/>
              <a:gd name="connsiteX293" fmla="*/ 917925 w 1116204"/>
              <a:gd name="connsiteY293" fmla="*/ 2040489 h 2378295"/>
              <a:gd name="connsiteX294" fmla="*/ 919445 w 1116204"/>
              <a:gd name="connsiteY294" fmla="*/ 2035141 h 2378295"/>
              <a:gd name="connsiteX295" fmla="*/ 921724 w 1116204"/>
              <a:gd name="connsiteY295" fmla="*/ 2029793 h 2378295"/>
              <a:gd name="connsiteX296" fmla="*/ 924004 w 1116204"/>
              <a:gd name="connsiteY296" fmla="*/ 2025209 h 2378295"/>
              <a:gd name="connsiteX297" fmla="*/ 926410 w 1116204"/>
              <a:gd name="connsiteY297" fmla="*/ 2019733 h 2378295"/>
              <a:gd name="connsiteX298" fmla="*/ 929450 w 1116204"/>
              <a:gd name="connsiteY298" fmla="*/ 2015276 h 2378295"/>
              <a:gd name="connsiteX299" fmla="*/ 933376 w 1116204"/>
              <a:gd name="connsiteY299" fmla="*/ 2009928 h 2378295"/>
              <a:gd name="connsiteX300" fmla="*/ 936542 w 1116204"/>
              <a:gd name="connsiteY300" fmla="*/ 2005344 h 2378295"/>
              <a:gd name="connsiteX301" fmla="*/ 940341 w 1116204"/>
              <a:gd name="connsiteY301" fmla="*/ 2000632 h 2378295"/>
              <a:gd name="connsiteX302" fmla="*/ 945027 w 1116204"/>
              <a:gd name="connsiteY302" fmla="*/ 1996685 h 2378295"/>
              <a:gd name="connsiteX303" fmla="*/ 948953 w 1116204"/>
              <a:gd name="connsiteY303" fmla="*/ 1992992 h 2378295"/>
              <a:gd name="connsiteX304" fmla="*/ 953512 w 1116204"/>
              <a:gd name="connsiteY304" fmla="*/ 1989044 h 2378295"/>
              <a:gd name="connsiteX305" fmla="*/ 958071 w 1116204"/>
              <a:gd name="connsiteY305" fmla="*/ 1985351 h 2378295"/>
              <a:gd name="connsiteX306" fmla="*/ 963517 w 1116204"/>
              <a:gd name="connsiteY306" fmla="*/ 1982295 h 2378295"/>
              <a:gd name="connsiteX307" fmla="*/ 968076 w 1116204"/>
              <a:gd name="connsiteY307" fmla="*/ 1979112 h 2378295"/>
              <a:gd name="connsiteX308" fmla="*/ 973522 w 1116204"/>
              <a:gd name="connsiteY308" fmla="*/ 1976819 h 2378295"/>
              <a:gd name="connsiteX309" fmla="*/ 978968 w 1116204"/>
              <a:gd name="connsiteY309" fmla="*/ 1974655 h 2378295"/>
              <a:gd name="connsiteX310" fmla="*/ 983654 w 1116204"/>
              <a:gd name="connsiteY310" fmla="*/ 1972999 h 2378295"/>
              <a:gd name="connsiteX311" fmla="*/ 989099 w 1116204"/>
              <a:gd name="connsiteY311" fmla="*/ 1971599 h 2378295"/>
              <a:gd name="connsiteX312" fmla="*/ 994545 w 1116204"/>
              <a:gd name="connsiteY312" fmla="*/ 1970707 h 2378295"/>
              <a:gd name="connsiteX313" fmla="*/ 999864 w 1116204"/>
              <a:gd name="connsiteY313" fmla="*/ 1970707 h 2378295"/>
              <a:gd name="connsiteX314" fmla="*/ 1004424 w 1116204"/>
              <a:gd name="connsiteY314" fmla="*/ 1969943 h 2378295"/>
              <a:gd name="connsiteX315" fmla="*/ 1008349 w 1116204"/>
              <a:gd name="connsiteY315" fmla="*/ 1969306 h 2378295"/>
              <a:gd name="connsiteX316" fmla="*/ 1012276 w 1116204"/>
              <a:gd name="connsiteY316" fmla="*/ 1969306 h 2378295"/>
              <a:gd name="connsiteX317" fmla="*/ 1015948 w 1116204"/>
              <a:gd name="connsiteY317" fmla="*/ 1968415 h 2378295"/>
              <a:gd name="connsiteX318" fmla="*/ 1019874 w 1116204"/>
              <a:gd name="connsiteY318" fmla="*/ 1966887 h 2378295"/>
              <a:gd name="connsiteX319" fmla="*/ 1022914 w 1116204"/>
              <a:gd name="connsiteY319" fmla="*/ 1966123 h 2378295"/>
              <a:gd name="connsiteX320" fmla="*/ 1026080 w 1116204"/>
              <a:gd name="connsiteY320" fmla="*/ 1965359 h 2378295"/>
              <a:gd name="connsiteX321" fmla="*/ 1029119 w 1116204"/>
              <a:gd name="connsiteY321" fmla="*/ 1963704 h 2378295"/>
              <a:gd name="connsiteX322" fmla="*/ 1033045 w 1116204"/>
              <a:gd name="connsiteY322" fmla="*/ 1962303 h 2378295"/>
              <a:gd name="connsiteX323" fmla="*/ 1035325 w 1116204"/>
              <a:gd name="connsiteY323" fmla="*/ 1960648 h 2378295"/>
              <a:gd name="connsiteX324" fmla="*/ 1038491 w 1116204"/>
              <a:gd name="connsiteY324" fmla="*/ 1959883 h 2378295"/>
              <a:gd name="connsiteX325" fmla="*/ 1040771 w 1116204"/>
              <a:gd name="connsiteY325" fmla="*/ 1957591 h 2378295"/>
              <a:gd name="connsiteX326" fmla="*/ 1043810 w 1116204"/>
              <a:gd name="connsiteY326" fmla="*/ 1955936 h 2378295"/>
              <a:gd name="connsiteX327" fmla="*/ 1046216 w 1116204"/>
              <a:gd name="connsiteY327" fmla="*/ 1954535 h 2378295"/>
              <a:gd name="connsiteX328" fmla="*/ 1048623 w 1116204"/>
              <a:gd name="connsiteY328" fmla="*/ 1952880 h 2378295"/>
              <a:gd name="connsiteX329" fmla="*/ 1051029 w 1116204"/>
              <a:gd name="connsiteY329" fmla="*/ 1950460 h 2378295"/>
              <a:gd name="connsiteX330" fmla="*/ 1052549 w 1116204"/>
              <a:gd name="connsiteY330" fmla="*/ 1949060 h 2378295"/>
              <a:gd name="connsiteX331" fmla="*/ 1054955 w 1116204"/>
              <a:gd name="connsiteY331" fmla="*/ 1946768 h 2378295"/>
              <a:gd name="connsiteX332" fmla="*/ 1057235 w 1116204"/>
              <a:gd name="connsiteY332" fmla="*/ 1944475 h 2378295"/>
              <a:gd name="connsiteX333" fmla="*/ 1058754 w 1116204"/>
              <a:gd name="connsiteY333" fmla="*/ 1942183 h 2378295"/>
              <a:gd name="connsiteX334" fmla="*/ 1060401 w 1116204"/>
              <a:gd name="connsiteY334" fmla="*/ 1940018 h 2378295"/>
              <a:gd name="connsiteX335" fmla="*/ 1062680 w 1116204"/>
              <a:gd name="connsiteY335" fmla="*/ 1937599 h 2378295"/>
              <a:gd name="connsiteX336" fmla="*/ 1064200 w 1116204"/>
              <a:gd name="connsiteY336" fmla="*/ 1935307 h 2378295"/>
              <a:gd name="connsiteX337" fmla="*/ 1065720 w 1116204"/>
              <a:gd name="connsiteY337" fmla="*/ 1932887 h 2378295"/>
              <a:gd name="connsiteX338" fmla="*/ 1068886 w 1116204"/>
              <a:gd name="connsiteY338" fmla="*/ 1928431 h 2378295"/>
              <a:gd name="connsiteX339" fmla="*/ 1071925 w 1116204"/>
              <a:gd name="connsiteY339" fmla="*/ 1923846 h 2378295"/>
              <a:gd name="connsiteX340" fmla="*/ 1074205 w 1116204"/>
              <a:gd name="connsiteY340" fmla="*/ 1919135 h 2378295"/>
              <a:gd name="connsiteX341" fmla="*/ 1076611 w 1116204"/>
              <a:gd name="connsiteY341" fmla="*/ 1913786 h 2378295"/>
              <a:gd name="connsiteX342" fmla="*/ 1071166 w 1116204"/>
              <a:gd name="connsiteY342" fmla="*/ 1916079 h 2378295"/>
              <a:gd name="connsiteX343" fmla="*/ 1065593 w 1116204"/>
              <a:gd name="connsiteY343" fmla="*/ 1918243 h 2378295"/>
              <a:gd name="connsiteX344" fmla="*/ 1060274 w 1116204"/>
              <a:gd name="connsiteY344" fmla="*/ 1919899 h 2378295"/>
              <a:gd name="connsiteX345" fmla="*/ 1054828 w 1116204"/>
              <a:gd name="connsiteY345" fmla="*/ 1920663 h 2378295"/>
              <a:gd name="connsiteX346" fmla="*/ 1049383 w 1116204"/>
              <a:gd name="connsiteY346" fmla="*/ 1921554 h 2378295"/>
              <a:gd name="connsiteX347" fmla="*/ 1043937 w 1116204"/>
              <a:gd name="connsiteY347" fmla="*/ 1921554 h 2378295"/>
              <a:gd name="connsiteX348" fmla="*/ 1037858 w 1116204"/>
              <a:gd name="connsiteY348" fmla="*/ 1920663 h 2378295"/>
              <a:gd name="connsiteX349" fmla="*/ 1032539 w 1116204"/>
              <a:gd name="connsiteY349" fmla="*/ 1920663 h 2378295"/>
              <a:gd name="connsiteX350" fmla="*/ 1027093 w 1116204"/>
              <a:gd name="connsiteY350" fmla="*/ 1919135 h 2378295"/>
              <a:gd name="connsiteX351" fmla="*/ 1021647 w 1116204"/>
              <a:gd name="connsiteY351" fmla="*/ 1917607 h 2378295"/>
              <a:gd name="connsiteX352" fmla="*/ 1016202 w 1116204"/>
              <a:gd name="connsiteY352" fmla="*/ 1916079 h 2378295"/>
              <a:gd name="connsiteX353" fmla="*/ 1010882 w 1116204"/>
              <a:gd name="connsiteY353" fmla="*/ 1913786 h 2378295"/>
              <a:gd name="connsiteX354" fmla="*/ 1006323 w 1116204"/>
              <a:gd name="connsiteY354" fmla="*/ 1911240 h 2378295"/>
              <a:gd name="connsiteX355" fmla="*/ 1001637 w 1116204"/>
              <a:gd name="connsiteY355" fmla="*/ 1908311 h 2378295"/>
              <a:gd name="connsiteX356" fmla="*/ 997078 w 1116204"/>
              <a:gd name="connsiteY356" fmla="*/ 1905127 h 2378295"/>
              <a:gd name="connsiteX357" fmla="*/ 992519 w 1116204"/>
              <a:gd name="connsiteY357" fmla="*/ 1902326 h 2378295"/>
              <a:gd name="connsiteX358" fmla="*/ 987833 w 1116204"/>
              <a:gd name="connsiteY358" fmla="*/ 1898506 h 2378295"/>
              <a:gd name="connsiteX359" fmla="*/ 983907 w 1116204"/>
              <a:gd name="connsiteY359" fmla="*/ 1894558 h 2378295"/>
              <a:gd name="connsiteX360" fmla="*/ 980108 w 1116204"/>
              <a:gd name="connsiteY360" fmla="*/ 1889974 h 2378295"/>
              <a:gd name="connsiteX361" fmla="*/ 976182 w 1116204"/>
              <a:gd name="connsiteY361" fmla="*/ 1886154 h 2378295"/>
              <a:gd name="connsiteX362" fmla="*/ 973015 w 1116204"/>
              <a:gd name="connsiteY362" fmla="*/ 1880933 h 2378295"/>
              <a:gd name="connsiteX363" fmla="*/ 970609 w 1116204"/>
              <a:gd name="connsiteY363" fmla="*/ 1876221 h 2378295"/>
              <a:gd name="connsiteX364" fmla="*/ 967570 w 1116204"/>
              <a:gd name="connsiteY364" fmla="*/ 1870746 h 2378295"/>
              <a:gd name="connsiteX365" fmla="*/ 966050 w 1116204"/>
              <a:gd name="connsiteY365" fmla="*/ 1865397 h 2378295"/>
              <a:gd name="connsiteX366" fmla="*/ 963770 w 1116204"/>
              <a:gd name="connsiteY366" fmla="*/ 1860177 h 2378295"/>
              <a:gd name="connsiteX367" fmla="*/ 962251 w 1116204"/>
              <a:gd name="connsiteY367" fmla="*/ 1854064 h 2378295"/>
              <a:gd name="connsiteX368" fmla="*/ 961491 w 1116204"/>
              <a:gd name="connsiteY368" fmla="*/ 1847952 h 2378295"/>
              <a:gd name="connsiteX369" fmla="*/ 960731 w 1116204"/>
              <a:gd name="connsiteY369" fmla="*/ 1841712 h 2378295"/>
              <a:gd name="connsiteX370" fmla="*/ 960731 w 1116204"/>
              <a:gd name="connsiteY370" fmla="*/ 1835600 h 2378295"/>
              <a:gd name="connsiteX371" fmla="*/ 961491 w 1116204"/>
              <a:gd name="connsiteY371" fmla="*/ 1829615 h 2378295"/>
              <a:gd name="connsiteX372" fmla="*/ 962251 w 1116204"/>
              <a:gd name="connsiteY372" fmla="*/ 1822611 h 2378295"/>
              <a:gd name="connsiteX373" fmla="*/ 963770 w 1116204"/>
              <a:gd name="connsiteY373" fmla="*/ 1815735 h 2378295"/>
              <a:gd name="connsiteX374" fmla="*/ 964530 w 1116204"/>
              <a:gd name="connsiteY374" fmla="*/ 1819428 h 2378295"/>
              <a:gd name="connsiteX375" fmla="*/ 966050 w 1116204"/>
              <a:gd name="connsiteY375" fmla="*/ 1822611 h 2378295"/>
              <a:gd name="connsiteX376" fmla="*/ 968330 w 1116204"/>
              <a:gd name="connsiteY376" fmla="*/ 1825667 h 2378295"/>
              <a:gd name="connsiteX377" fmla="*/ 970609 w 1116204"/>
              <a:gd name="connsiteY377" fmla="*/ 1828596 h 2378295"/>
              <a:gd name="connsiteX378" fmla="*/ 973015 w 1116204"/>
              <a:gd name="connsiteY378" fmla="*/ 1831652 h 2378295"/>
              <a:gd name="connsiteX379" fmla="*/ 976182 w 1116204"/>
              <a:gd name="connsiteY379" fmla="*/ 1834709 h 2378295"/>
              <a:gd name="connsiteX380" fmla="*/ 979221 w 1116204"/>
              <a:gd name="connsiteY380" fmla="*/ 1837892 h 2378295"/>
              <a:gd name="connsiteX381" fmla="*/ 982387 w 1116204"/>
              <a:gd name="connsiteY381" fmla="*/ 1840057 h 2378295"/>
              <a:gd name="connsiteX382" fmla="*/ 985427 w 1116204"/>
              <a:gd name="connsiteY382" fmla="*/ 1843240 h 2378295"/>
              <a:gd name="connsiteX383" fmla="*/ 989226 w 1116204"/>
              <a:gd name="connsiteY383" fmla="*/ 1845660 h 2378295"/>
              <a:gd name="connsiteX384" fmla="*/ 993152 w 1116204"/>
              <a:gd name="connsiteY384" fmla="*/ 1847952 h 2378295"/>
              <a:gd name="connsiteX385" fmla="*/ 997078 w 1116204"/>
              <a:gd name="connsiteY385" fmla="*/ 1850244 h 2378295"/>
              <a:gd name="connsiteX386" fmla="*/ 1000877 w 1116204"/>
              <a:gd name="connsiteY386" fmla="*/ 1851645 h 2378295"/>
              <a:gd name="connsiteX387" fmla="*/ 1004803 w 1116204"/>
              <a:gd name="connsiteY387" fmla="*/ 1853046 h 2378295"/>
              <a:gd name="connsiteX388" fmla="*/ 1009489 w 1116204"/>
              <a:gd name="connsiteY388" fmla="*/ 1854828 h 2378295"/>
              <a:gd name="connsiteX389" fmla="*/ 1013289 w 1116204"/>
              <a:gd name="connsiteY389" fmla="*/ 1856229 h 2378295"/>
              <a:gd name="connsiteX390" fmla="*/ 1017975 w 1116204"/>
              <a:gd name="connsiteY390" fmla="*/ 1856993 h 2378295"/>
              <a:gd name="connsiteX391" fmla="*/ 1021774 w 1116204"/>
              <a:gd name="connsiteY391" fmla="*/ 1857884 h 2378295"/>
              <a:gd name="connsiteX392" fmla="*/ 1026333 w 1116204"/>
              <a:gd name="connsiteY392" fmla="*/ 1858521 h 2378295"/>
              <a:gd name="connsiteX393" fmla="*/ 1038744 w 1116204"/>
              <a:gd name="connsiteY393" fmla="*/ 1858521 h 2378295"/>
              <a:gd name="connsiteX394" fmla="*/ 1041911 w 1116204"/>
              <a:gd name="connsiteY394" fmla="*/ 1857884 h 2378295"/>
              <a:gd name="connsiteX395" fmla="*/ 1045710 w 1116204"/>
              <a:gd name="connsiteY395" fmla="*/ 1856993 h 2378295"/>
              <a:gd name="connsiteX396" fmla="*/ 1049509 w 1116204"/>
              <a:gd name="connsiteY396" fmla="*/ 1855592 h 2378295"/>
              <a:gd name="connsiteX397" fmla="*/ 1052675 w 1116204"/>
              <a:gd name="connsiteY397" fmla="*/ 1854064 h 2378295"/>
              <a:gd name="connsiteX398" fmla="*/ 1056601 w 1116204"/>
              <a:gd name="connsiteY398" fmla="*/ 1851772 h 2378295"/>
              <a:gd name="connsiteX399" fmla="*/ 1059641 w 1116204"/>
              <a:gd name="connsiteY399" fmla="*/ 1849480 h 2378295"/>
              <a:gd name="connsiteX400" fmla="*/ 1062047 w 1116204"/>
              <a:gd name="connsiteY400" fmla="*/ 1846424 h 2378295"/>
              <a:gd name="connsiteX401" fmla="*/ 1064327 w 1116204"/>
              <a:gd name="connsiteY401" fmla="*/ 1843368 h 2378295"/>
              <a:gd name="connsiteX402" fmla="*/ 1066606 w 1116204"/>
              <a:gd name="connsiteY402" fmla="*/ 1839420 h 2378295"/>
              <a:gd name="connsiteX403" fmla="*/ 1069013 w 1116204"/>
              <a:gd name="connsiteY403" fmla="*/ 1835600 h 2378295"/>
              <a:gd name="connsiteX404" fmla="*/ 1069772 w 1116204"/>
              <a:gd name="connsiteY404" fmla="*/ 1832544 h 2378295"/>
              <a:gd name="connsiteX405" fmla="*/ 1071419 w 1116204"/>
              <a:gd name="connsiteY405" fmla="*/ 1828596 h 2378295"/>
              <a:gd name="connsiteX406" fmla="*/ 1072179 w 1116204"/>
              <a:gd name="connsiteY406" fmla="*/ 1824012 h 2378295"/>
              <a:gd name="connsiteX407" fmla="*/ 1073825 w 1116204"/>
              <a:gd name="connsiteY407" fmla="*/ 1818664 h 2378295"/>
              <a:gd name="connsiteX408" fmla="*/ 1074585 w 1116204"/>
              <a:gd name="connsiteY408" fmla="*/ 1811660 h 2378295"/>
              <a:gd name="connsiteX409" fmla="*/ 1075345 w 1116204"/>
              <a:gd name="connsiteY409" fmla="*/ 1804784 h 2378295"/>
              <a:gd name="connsiteX410" fmla="*/ 1076231 w 1116204"/>
              <a:gd name="connsiteY410" fmla="*/ 1797271 h 2378295"/>
              <a:gd name="connsiteX411" fmla="*/ 1076991 w 1116204"/>
              <a:gd name="connsiteY411" fmla="*/ 1788739 h 2378295"/>
              <a:gd name="connsiteX412" fmla="*/ 1077751 w 1116204"/>
              <a:gd name="connsiteY412" fmla="*/ 1780335 h 2378295"/>
              <a:gd name="connsiteX413" fmla="*/ 1078638 w 1116204"/>
              <a:gd name="connsiteY413" fmla="*/ 1770275 h 2378295"/>
              <a:gd name="connsiteX414" fmla="*/ 1078638 w 1116204"/>
              <a:gd name="connsiteY414" fmla="*/ 1712845 h 2378295"/>
              <a:gd name="connsiteX415" fmla="*/ 1077751 w 1116204"/>
              <a:gd name="connsiteY415" fmla="*/ 1699856 h 2378295"/>
              <a:gd name="connsiteX416" fmla="*/ 1076991 w 1116204"/>
              <a:gd name="connsiteY416" fmla="*/ 1686867 h 2378295"/>
              <a:gd name="connsiteX417" fmla="*/ 1075345 w 1116204"/>
              <a:gd name="connsiteY417" fmla="*/ 1672351 h 2378295"/>
              <a:gd name="connsiteX418" fmla="*/ 1074585 w 1116204"/>
              <a:gd name="connsiteY418" fmla="*/ 1658598 h 2378295"/>
              <a:gd name="connsiteX419" fmla="*/ 1073065 w 1116204"/>
              <a:gd name="connsiteY419" fmla="*/ 1643317 h 2378295"/>
              <a:gd name="connsiteX420" fmla="*/ 1070659 w 1116204"/>
              <a:gd name="connsiteY420" fmla="*/ 1627782 h 2378295"/>
              <a:gd name="connsiteX421" fmla="*/ 1069139 w 1116204"/>
              <a:gd name="connsiteY421" fmla="*/ 1612501 h 2378295"/>
              <a:gd name="connsiteX422" fmla="*/ 1066733 w 1116204"/>
              <a:gd name="connsiteY422" fmla="*/ 1596584 h 2378295"/>
              <a:gd name="connsiteX423" fmla="*/ 1063694 w 1116204"/>
              <a:gd name="connsiteY423" fmla="*/ 1580539 h 2378295"/>
              <a:gd name="connsiteX424" fmla="*/ 1060654 w 1116204"/>
              <a:gd name="connsiteY424" fmla="*/ 1563603 h 2378295"/>
              <a:gd name="connsiteX425" fmla="*/ 1057488 w 1116204"/>
              <a:gd name="connsiteY425" fmla="*/ 1546667 h 2378295"/>
              <a:gd name="connsiteX426" fmla="*/ 1053562 w 1116204"/>
              <a:gd name="connsiteY426" fmla="*/ 1529985 h 2378295"/>
              <a:gd name="connsiteX427" fmla="*/ 1049636 w 1116204"/>
              <a:gd name="connsiteY427" fmla="*/ 1512285 h 2378295"/>
              <a:gd name="connsiteX428" fmla="*/ 1045077 w 1116204"/>
              <a:gd name="connsiteY428" fmla="*/ 1495349 h 2378295"/>
              <a:gd name="connsiteX429" fmla="*/ 1039504 w 1116204"/>
              <a:gd name="connsiteY429" fmla="*/ 1477776 h 2378295"/>
              <a:gd name="connsiteX430" fmla="*/ 1034185 w 1116204"/>
              <a:gd name="connsiteY430" fmla="*/ 1459439 h 2378295"/>
              <a:gd name="connsiteX431" fmla="*/ 1028739 w 1116204"/>
              <a:gd name="connsiteY431" fmla="*/ 1441866 h 2378295"/>
              <a:gd name="connsiteX432" fmla="*/ 1009489 w 1116204"/>
              <a:gd name="connsiteY432" fmla="*/ 1462495 h 2378295"/>
              <a:gd name="connsiteX433" fmla="*/ 990113 w 1116204"/>
              <a:gd name="connsiteY433" fmla="*/ 1484015 h 2378295"/>
              <a:gd name="connsiteX434" fmla="*/ 985553 w 1116204"/>
              <a:gd name="connsiteY434" fmla="*/ 1489364 h 2378295"/>
              <a:gd name="connsiteX435" fmla="*/ 980867 w 1116204"/>
              <a:gd name="connsiteY435" fmla="*/ 1494712 h 2378295"/>
              <a:gd name="connsiteX436" fmla="*/ 976182 w 1116204"/>
              <a:gd name="connsiteY436" fmla="*/ 1500060 h 2378295"/>
              <a:gd name="connsiteX437" fmla="*/ 972382 w 1116204"/>
              <a:gd name="connsiteY437" fmla="*/ 1505536 h 2378295"/>
              <a:gd name="connsiteX438" fmla="*/ 967696 w 1116204"/>
              <a:gd name="connsiteY438" fmla="*/ 1510757 h 2378295"/>
              <a:gd name="connsiteX439" fmla="*/ 963770 w 1116204"/>
              <a:gd name="connsiteY439" fmla="*/ 1516869 h 2378295"/>
              <a:gd name="connsiteX440" fmla="*/ 959211 w 1116204"/>
              <a:gd name="connsiteY440" fmla="*/ 1522217 h 2378295"/>
              <a:gd name="connsiteX441" fmla="*/ 955285 w 1116204"/>
              <a:gd name="connsiteY441" fmla="*/ 1528330 h 2378295"/>
              <a:gd name="connsiteX442" fmla="*/ 951486 w 1116204"/>
              <a:gd name="connsiteY442" fmla="*/ 1534442 h 2378295"/>
              <a:gd name="connsiteX443" fmla="*/ 947560 w 1116204"/>
              <a:gd name="connsiteY443" fmla="*/ 1540682 h 2378295"/>
              <a:gd name="connsiteX444" fmla="*/ 943634 w 1116204"/>
              <a:gd name="connsiteY444" fmla="*/ 1546794 h 2378295"/>
              <a:gd name="connsiteX445" fmla="*/ 940468 w 1116204"/>
              <a:gd name="connsiteY445" fmla="*/ 1553670 h 2378295"/>
              <a:gd name="connsiteX446" fmla="*/ 936668 w 1116204"/>
              <a:gd name="connsiteY446" fmla="*/ 1560546 h 2378295"/>
              <a:gd name="connsiteX447" fmla="*/ 933502 w 1116204"/>
              <a:gd name="connsiteY447" fmla="*/ 1567550 h 2378295"/>
              <a:gd name="connsiteX448" fmla="*/ 930336 w 1116204"/>
              <a:gd name="connsiteY448" fmla="*/ 1574554 h 2378295"/>
              <a:gd name="connsiteX449" fmla="*/ 928056 w 1116204"/>
              <a:gd name="connsiteY449" fmla="*/ 1581940 h 2378295"/>
              <a:gd name="connsiteX450" fmla="*/ 925017 w 1116204"/>
              <a:gd name="connsiteY450" fmla="*/ 1589835 h 2378295"/>
              <a:gd name="connsiteX451" fmla="*/ 922611 w 1116204"/>
              <a:gd name="connsiteY451" fmla="*/ 1597475 h 2378295"/>
              <a:gd name="connsiteX452" fmla="*/ 920964 w 1116204"/>
              <a:gd name="connsiteY452" fmla="*/ 1605879 h 2378295"/>
              <a:gd name="connsiteX453" fmla="*/ 918811 w 1116204"/>
              <a:gd name="connsiteY453" fmla="*/ 1614284 h 2378295"/>
              <a:gd name="connsiteX454" fmla="*/ 917292 w 1116204"/>
              <a:gd name="connsiteY454" fmla="*/ 1622688 h 2378295"/>
              <a:gd name="connsiteX455" fmla="*/ 915645 w 1116204"/>
              <a:gd name="connsiteY455" fmla="*/ 1631984 h 2378295"/>
              <a:gd name="connsiteX456" fmla="*/ 915012 w 1116204"/>
              <a:gd name="connsiteY456" fmla="*/ 1642044 h 2378295"/>
              <a:gd name="connsiteX457" fmla="*/ 913366 w 1116204"/>
              <a:gd name="connsiteY457" fmla="*/ 1651340 h 2378295"/>
              <a:gd name="connsiteX458" fmla="*/ 912606 w 1116204"/>
              <a:gd name="connsiteY458" fmla="*/ 1649812 h 2378295"/>
              <a:gd name="connsiteX459" fmla="*/ 910959 w 1116204"/>
              <a:gd name="connsiteY459" fmla="*/ 1647520 h 2378295"/>
              <a:gd name="connsiteX460" fmla="*/ 909440 w 1116204"/>
              <a:gd name="connsiteY460" fmla="*/ 1645227 h 2378295"/>
              <a:gd name="connsiteX461" fmla="*/ 908680 w 1116204"/>
              <a:gd name="connsiteY461" fmla="*/ 1642935 h 2378295"/>
              <a:gd name="connsiteX462" fmla="*/ 906400 w 1116204"/>
              <a:gd name="connsiteY462" fmla="*/ 1639242 h 2378295"/>
              <a:gd name="connsiteX463" fmla="*/ 904121 w 1116204"/>
              <a:gd name="connsiteY463" fmla="*/ 1634531 h 2378295"/>
              <a:gd name="connsiteX464" fmla="*/ 902474 w 1116204"/>
              <a:gd name="connsiteY464" fmla="*/ 1629947 h 2378295"/>
              <a:gd name="connsiteX465" fmla="*/ 900954 w 1116204"/>
              <a:gd name="connsiteY465" fmla="*/ 1624726 h 2378295"/>
              <a:gd name="connsiteX466" fmla="*/ 899435 w 1116204"/>
              <a:gd name="connsiteY466" fmla="*/ 1620014 h 2378295"/>
              <a:gd name="connsiteX467" fmla="*/ 897915 w 1116204"/>
              <a:gd name="connsiteY467" fmla="*/ 1615430 h 2378295"/>
              <a:gd name="connsiteX468" fmla="*/ 896268 w 1116204"/>
              <a:gd name="connsiteY468" fmla="*/ 1610336 h 2378295"/>
              <a:gd name="connsiteX469" fmla="*/ 894622 w 1116204"/>
              <a:gd name="connsiteY469" fmla="*/ 1605497 h 2378295"/>
              <a:gd name="connsiteX470" fmla="*/ 892342 w 1116204"/>
              <a:gd name="connsiteY470" fmla="*/ 1601040 h 2378295"/>
              <a:gd name="connsiteX471" fmla="*/ 890823 w 1116204"/>
              <a:gd name="connsiteY471" fmla="*/ 1596456 h 2378295"/>
              <a:gd name="connsiteX472" fmla="*/ 889176 w 1116204"/>
              <a:gd name="connsiteY472" fmla="*/ 1595056 h 2378295"/>
              <a:gd name="connsiteX473" fmla="*/ 888543 w 1116204"/>
              <a:gd name="connsiteY473" fmla="*/ 1592763 h 2378295"/>
              <a:gd name="connsiteX474" fmla="*/ 886897 w 1116204"/>
              <a:gd name="connsiteY474" fmla="*/ 1590471 h 2378295"/>
              <a:gd name="connsiteX475" fmla="*/ 886137 w 1116204"/>
              <a:gd name="connsiteY475" fmla="*/ 1588816 h 2378295"/>
              <a:gd name="connsiteX476" fmla="*/ 884617 w 1116204"/>
              <a:gd name="connsiteY476" fmla="*/ 1586524 h 2378295"/>
              <a:gd name="connsiteX477" fmla="*/ 882971 w 1116204"/>
              <a:gd name="connsiteY477" fmla="*/ 1584868 h 2378295"/>
              <a:gd name="connsiteX478" fmla="*/ 881451 w 1116204"/>
              <a:gd name="connsiteY478" fmla="*/ 1582576 h 2378295"/>
              <a:gd name="connsiteX479" fmla="*/ 879931 w 1116204"/>
              <a:gd name="connsiteY479" fmla="*/ 1581176 h 2378295"/>
              <a:gd name="connsiteX480" fmla="*/ 875879 w 1116204"/>
              <a:gd name="connsiteY480" fmla="*/ 1585760 h 2378295"/>
              <a:gd name="connsiteX481" fmla="*/ 871319 w 1116204"/>
              <a:gd name="connsiteY481" fmla="*/ 1591108 h 2378295"/>
              <a:gd name="connsiteX482" fmla="*/ 866760 w 1116204"/>
              <a:gd name="connsiteY482" fmla="*/ 1595565 h 2378295"/>
              <a:gd name="connsiteX483" fmla="*/ 862074 w 1116204"/>
              <a:gd name="connsiteY483" fmla="*/ 1600149 h 2378295"/>
              <a:gd name="connsiteX484" fmla="*/ 852069 w 1116204"/>
              <a:gd name="connsiteY484" fmla="*/ 1610336 h 2378295"/>
              <a:gd name="connsiteX485" fmla="*/ 841304 w 1116204"/>
              <a:gd name="connsiteY485" fmla="*/ 1620014 h 2378295"/>
              <a:gd name="connsiteX486" fmla="*/ 830413 w 1116204"/>
              <a:gd name="connsiteY486" fmla="*/ 1629947 h 2378295"/>
              <a:gd name="connsiteX487" fmla="*/ 818762 w 1116204"/>
              <a:gd name="connsiteY487" fmla="*/ 1639879 h 2378295"/>
              <a:gd name="connsiteX488" fmla="*/ 807997 w 1116204"/>
              <a:gd name="connsiteY488" fmla="*/ 1649939 h 2378295"/>
              <a:gd name="connsiteX489" fmla="*/ 797992 w 1116204"/>
              <a:gd name="connsiteY489" fmla="*/ 1659871 h 2378295"/>
              <a:gd name="connsiteX490" fmla="*/ 792546 w 1116204"/>
              <a:gd name="connsiteY490" fmla="*/ 1665220 h 2378295"/>
              <a:gd name="connsiteX491" fmla="*/ 787987 w 1116204"/>
              <a:gd name="connsiteY491" fmla="*/ 1669804 h 2378295"/>
              <a:gd name="connsiteX492" fmla="*/ 783301 w 1116204"/>
              <a:gd name="connsiteY492" fmla="*/ 1674388 h 2378295"/>
              <a:gd name="connsiteX493" fmla="*/ 778615 w 1116204"/>
              <a:gd name="connsiteY493" fmla="*/ 1679736 h 2378295"/>
              <a:gd name="connsiteX494" fmla="*/ 774056 w 1116204"/>
              <a:gd name="connsiteY494" fmla="*/ 1684321 h 2378295"/>
              <a:gd name="connsiteX495" fmla="*/ 770130 w 1116204"/>
              <a:gd name="connsiteY495" fmla="*/ 1688905 h 2378295"/>
              <a:gd name="connsiteX496" fmla="*/ 767090 w 1116204"/>
              <a:gd name="connsiteY496" fmla="*/ 1693362 h 2378295"/>
              <a:gd name="connsiteX497" fmla="*/ 763291 w 1116204"/>
              <a:gd name="connsiteY497" fmla="*/ 1698073 h 2378295"/>
              <a:gd name="connsiteX498" fmla="*/ 761011 w 1116204"/>
              <a:gd name="connsiteY498" fmla="*/ 1702657 h 2378295"/>
              <a:gd name="connsiteX499" fmla="*/ 757972 w 1116204"/>
              <a:gd name="connsiteY499" fmla="*/ 1707369 h 2378295"/>
              <a:gd name="connsiteX500" fmla="*/ 756452 w 1116204"/>
              <a:gd name="connsiteY500" fmla="*/ 1711826 h 2378295"/>
              <a:gd name="connsiteX501" fmla="*/ 754932 w 1116204"/>
              <a:gd name="connsiteY501" fmla="*/ 1716665 h 2378295"/>
              <a:gd name="connsiteX502" fmla="*/ 753286 w 1116204"/>
              <a:gd name="connsiteY502" fmla="*/ 1721122 h 2378295"/>
              <a:gd name="connsiteX503" fmla="*/ 752526 w 1116204"/>
              <a:gd name="connsiteY503" fmla="*/ 1725069 h 2378295"/>
              <a:gd name="connsiteX504" fmla="*/ 752526 w 1116204"/>
              <a:gd name="connsiteY504" fmla="*/ 1729654 h 2378295"/>
              <a:gd name="connsiteX505" fmla="*/ 753286 w 1116204"/>
              <a:gd name="connsiteY505" fmla="*/ 1733346 h 2378295"/>
              <a:gd name="connsiteX506" fmla="*/ 754046 w 1116204"/>
              <a:gd name="connsiteY506" fmla="*/ 1737294 h 2378295"/>
              <a:gd name="connsiteX507" fmla="*/ 755566 w 1116204"/>
              <a:gd name="connsiteY507" fmla="*/ 1740350 h 2378295"/>
              <a:gd name="connsiteX508" fmla="*/ 757085 w 1116204"/>
              <a:gd name="connsiteY508" fmla="*/ 1743406 h 2378295"/>
              <a:gd name="connsiteX509" fmla="*/ 758605 w 1116204"/>
              <a:gd name="connsiteY509" fmla="*/ 1747099 h 2378295"/>
              <a:gd name="connsiteX510" fmla="*/ 761771 w 1116204"/>
              <a:gd name="connsiteY510" fmla="*/ 1753339 h 2378295"/>
              <a:gd name="connsiteX511" fmla="*/ 764811 w 1116204"/>
              <a:gd name="connsiteY511" fmla="*/ 1760215 h 2378295"/>
              <a:gd name="connsiteX512" fmla="*/ 768737 w 1116204"/>
              <a:gd name="connsiteY512" fmla="*/ 1766327 h 2378295"/>
              <a:gd name="connsiteX513" fmla="*/ 771776 w 1116204"/>
              <a:gd name="connsiteY513" fmla="*/ 1772440 h 2378295"/>
              <a:gd name="connsiteX514" fmla="*/ 775702 w 1116204"/>
              <a:gd name="connsiteY514" fmla="*/ 1779443 h 2378295"/>
              <a:gd name="connsiteX515" fmla="*/ 779628 w 1116204"/>
              <a:gd name="connsiteY515" fmla="*/ 1785683 h 2378295"/>
              <a:gd name="connsiteX516" fmla="*/ 782794 w 1116204"/>
              <a:gd name="connsiteY516" fmla="*/ 1784792 h 2378295"/>
              <a:gd name="connsiteX517" fmla="*/ 785074 w 1116204"/>
              <a:gd name="connsiteY517" fmla="*/ 1783391 h 2378295"/>
              <a:gd name="connsiteX518" fmla="*/ 787480 w 1116204"/>
              <a:gd name="connsiteY518" fmla="*/ 1782627 h 2378295"/>
              <a:gd name="connsiteX519" fmla="*/ 790646 w 1116204"/>
              <a:gd name="connsiteY519" fmla="*/ 1781735 h 2378295"/>
              <a:gd name="connsiteX520" fmla="*/ 792799 w 1116204"/>
              <a:gd name="connsiteY520" fmla="*/ 1781735 h 2378295"/>
              <a:gd name="connsiteX521" fmla="*/ 795206 w 1116204"/>
              <a:gd name="connsiteY521" fmla="*/ 1780971 h 2378295"/>
              <a:gd name="connsiteX522" fmla="*/ 799765 w 1116204"/>
              <a:gd name="connsiteY522" fmla="*/ 1780971 h 2378295"/>
              <a:gd name="connsiteX523" fmla="*/ 802044 w 1116204"/>
              <a:gd name="connsiteY523" fmla="*/ 1781735 h 2378295"/>
              <a:gd name="connsiteX524" fmla="*/ 804324 w 1116204"/>
              <a:gd name="connsiteY524" fmla="*/ 1781735 h 2378295"/>
              <a:gd name="connsiteX525" fmla="*/ 806730 w 1116204"/>
              <a:gd name="connsiteY525" fmla="*/ 1782627 h 2378295"/>
              <a:gd name="connsiteX526" fmla="*/ 808250 w 1116204"/>
              <a:gd name="connsiteY526" fmla="*/ 1783391 h 2378295"/>
              <a:gd name="connsiteX527" fmla="*/ 810530 w 1116204"/>
              <a:gd name="connsiteY527" fmla="*/ 1784155 h 2378295"/>
              <a:gd name="connsiteX528" fmla="*/ 812049 w 1116204"/>
              <a:gd name="connsiteY528" fmla="*/ 1784919 h 2378295"/>
              <a:gd name="connsiteX529" fmla="*/ 813696 w 1116204"/>
              <a:gd name="connsiteY529" fmla="*/ 1786447 h 2378295"/>
              <a:gd name="connsiteX530" fmla="*/ 815089 w 1116204"/>
              <a:gd name="connsiteY530" fmla="*/ 1787975 h 2378295"/>
              <a:gd name="connsiteX531" fmla="*/ 816735 w 1116204"/>
              <a:gd name="connsiteY531" fmla="*/ 1789503 h 2378295"/>
              <a:gd name="connsiteX532" fmla="*/ 818255 w 1116204"/>
              <a:gd name="connsiteY532" fmla="*/ 1791031 h 2378295"/>
              <a:gd name="connsiteX533" fmla="*/ 819015 w 1116204"/>
              <a:gd name="connsiteY533" fmla="*/ 1792687 h 2378295"/>
              <a:gd name="connsiteX534" fmla="*/ 820535 w 1116204"/>
              <a:gd name="connsiteY534" fmla="*/ 1794087 h 2378295"/>
              <a:gd name="connsiteX535" fmla="*/ 821421 w 1116204"/>
              <a:gd name="connsiteY535" fmla="*/ 1795743 h 2378295"/>
              <a:gd name="connsiteX536" fmla="*/ 822181 w 1116204"/>
              <a:gd name="connsiteY536" fmla="*/ 1798035 h 2378295"/>
              <a:gd name="connsiteX537" fmla="*/ 822181 w 1116204"/>
              <a:gd name="connsiteY537" fmla="*/ 1799436 h 2378295"/>
              <a:gd name="connsiteX538" fmla="*/ 822941 w 1116204"/>
              <a:gd name="connsiteY538" fmla="*/ 1801855 h 2378295"/>
              <a:gd name="connsiteX539" fmla="*/ 822941 w 1116204"/>
              <a:gd name="connsiteY539" fmla="*/ 1810896 h 2378295"/>
              <a:gd name="connsiteX540" fmla="*/ 822181 w 1116204"/>
              <a:gd name="connsiteY540" fmla="*/ 1813061 h 2378295"/>
              <a:gd name="connsiteX541" fmla="*/ 821421 w 1116204"/>
              <a:gd name="connsiteY541" fmla="*/ 1815608 h 2378295"/>
              <a:gd name="connsiteX542" fmla="*/ 820535 w 1116204"/>
              <a:gd name="connsiteY542" fmla="*/ 1818664 h 2378295"/>
              <a:gd name="connsiteX543" fmla="*/ 819015 w 1116204"/>
              <a:gd name="connsiteY543" fmla="*/ 1820956 h 2378295"/>
              <a:gd name="connsiteX544" fmla="*/ 822941 w 1116204"/>
              <a:gd name="connsiteY544" fmla="*/ 1824649 h 2378295"/>
              <a:gd name="connsiteX545" fmla="*/ 825980 w 1116204"/>
              <a:gd name="connsiteY545" fmla="*/ 1827832 h 2378295"/>
              <a:gd name="connsiteX546" fmla="*/ 829146 w 1116204"/>
              <a:gd name="connsiteY546" fmla="*/ 1831525 h 2378295"/>
              <a:gd name="connsiteX547" fmla="*/ 831426 w 1116204"/>
              <a:gd name="connsiteY547" fmla="*/ 1835345 h 2378295"/>
              <a:gd name="connsiteX548" fmla="*/ 833073 w 1116204"/>
              <a:gd name="connsiteY548" fmla="*/ 1839293 h 2378295"/>
              <a:gd name="connsiteX549" fmla="*/ 834592 w 1116204"/>
              <a:gd name="connsiteY549" fmla="*/ 1842986 h 2378295"/>
              <a:gd name="connsiteX550" fmla="*/ 836112 w 1116204"/>
              <a:gd name="connsiteY550" fmla="*/ 1846933 h 2378295"/>
              <a:gd name="connsiteX551" fmla="*/ 836872 w 1116204"/>
              <a:gd name="connsiteY551" fmla="*/ 1850881 h 2378295"/>
              <a:gd name="connsiteX552" fmla="*/ 836872 w 1116204"/>
              <a:gd name="connsiteY552" fmla="*/ 1854574 h 2378295"/>
              <a:gd name="connsiteX553" fmla="*/ 837632 w 1116204"/>
              <a:gd name="connsiteY553" fmla="*/ 1858521 h 2378295"/>
              <a:gd name="connsiteX554" fmla="*/ 836872 w 1116204"/>
              <a:gd name="connsiteY554" fmla="*/ 1862214 h 2378295"/>
              <a:gd name="connsiteX555" fmla="*/ 836872 w 1116204"/>
              <a:gd name="connsiteY555" fmla="*/ 1865907 h 2378295"/>
              <a:gd name="connsiteX556" fmla="*/ 835225 w 1116204"/>
              <a:gd name="connsiteY556" fmla="*/ 1869982 h 2378295"/>
              <a:gd name="connsiteX557" fmla="*/ 834592 w 1116204"/>
              <a:gd name="connsiteY557" fmla="*/ 1873165 h 2378295"/>
              <a:gd name="connsiteX558" fmla="*/ 833073 w 1116204"/>
              <a:gd name="connsiteY558" fmla="*/ 1876858 h 2378295"/>
              <a:gd name="connsiteX559" fmla="*/ 831426 w 1116204"/>
              <a:gd name="connsiteY559" fmla="*/ 1879914 h 2378295"/>
              <a:gd name="connsiteX560" fmla="*/ 829146 w 1116204"/>
              <a:gd name="connsiteY560" fmla="*/ 1882970 h 2378295"/>
              <a:gd name="connsiteX561" fmla="*/ 826740 w 1116204"/>
              <a:gd name="connsiteY561" fmla="*/ 1886027 h 2378295"/>
              <a:gd name="connsiteX562" fmla="*/ 824461 w 1116204"/>
              <a:gd name="connsiteY562" fmla="*/ 1888319 h 2378295"/>
              <a:gd name="connsiteX563" fmla="*/ 821421 w 1116204"/>
              <a:gd name="connsiteY563" fmla="*/ 1891375 h 2378295"/>
              <a:gd name="connsiteX564" fmla="*/ 818382 w 1116204"/>
              <a:gd name="connsiteY564" fmla="*/ 1892903 h 2378295"/>
              <a:gd name="connsiteX565" fmla="*/ 815215 w 1116204"/>
              <a:gd name="connsiteY565" fmla="*/ 1895322 h 2378295"/>
              <a:gd name="connsiteX566" fmla="*/ 811416 w 1116204"/>
              <a:gd name="connsiteY566" fmla="*/ 1897614 h 2378295"/>
              <a:gd name="connsiteX567" fmla="*/ 808377 w 1116204"/>
              <a:gd name="connsiteY567" fmla="*/ 1898251 h 2378295"/>
              <a:gd name="connsiteX568" fmla="*/ 804451 w 1116204"/>
              <a:gd name="connsiteY568" fmla="*/ 1899906 h 2378295"/>
              <a:gd name="connsiteX569" fmla="*/ 799891 w 1116204"/>
              <a:gd name="connsiteY569" fmla="*/ 1900670 h 2378295"/>
              <a:gd name="connsiteX570" fmla="*/ 796092 w 1116204"/>
              <a:gd name="connsiteY570" fmla="*/ 1901434 h 2378295"/>
              <a:gd name="connsiteX571" fmla="*/ 791406 w 1116204"/>
              <a:gd name="connsiteY571" fmla="*/ 1902326 h 2378295"/>
              <a:gd name="connsiteX572" fmla="*/ 786847 w 1116204"/>
              <a:gd name="connsiteY572" fmla="*/ 1902326 h 2378295"/>
              <a:gd name="connsiteX573" fmla="*/ 782161 w 1116204"/>
              <a:gd name="connsiteY573" fmla="*/ 1901434 h 2378295"/>
              <a:gd name="connsiteX574" fmla="*/ 777602 w 1116204"/>
              <a:gd name="connsiteY574" fmla="*/ 1900670 h 2378295"/>
              <a:gd name="connsiteX575" fmla="*/ 772916 w 1116204"/>
              <a:gd name="connsiteY575" fmla="*/ 1899270 h 2378295"/>
              <a:gd name="connsiteX576" fmla="*/ 775955 w 1116204"/>
              <a:gd name="connsiteY576" fmla="*/ 1899270 h 2378295"/>
              <a:gd name="connsiteX577" fmla="*/ 779122 w 1116204"/>
              <a:gd name="connsiteY577" fmla="*/ 1898251 h 2378295"/>
              <a:gd name="connsiteX578" fmla="*/ 781528 w 1116204"/>
              <a:gd name="connsiteY578" fmla="*/ 1897614 h 2378295"/>
              <a:gd name="connsiteX579" fmla="*/ 783048 w 1116204"/>
              <a:gd name="connsiteY579" fmla="*/ 1896850 h 2378295"/>
              <a:gd name="connsiteX580" fmla="*/ 784567 w 1116204"/>
              <a:gd name="connsiteY580" fmla="*/ 1895959 h 2378295"/>
              <a:gd name="connsiteX581" fmla="*/ 786974 w 1116204"/>
              <a:gd name="connsiteY581" fmla="*/ 1894431 h 2378295"/>
              <a:gd name="connsiteX582" fmla="*/ 788493 w 1116204"/>
              <a:gd name="connsiteY582" fmla="*/ 1893794 h 2378295"/>
              <a:gd name="connsiteX583" fmla="*/ 790773 w 1116204"/>
              <a:gd name="connsiteY583" fmla="*/ 1892903 h 2378295"/>
              <a:gd name="connsiteX584" fmla="*/ 792293 w 1116204"/>
              <a:gd name="connsiteY584" fmla="*/ 1891375 h 2378295"/>
              <a:gd name="connsiteX585" fmla="*/ 793812 w 1116204"/>
              <a:gd name="connsiteY585" fmla="*/ 1890738 h 2378295"/>
              <a:gd name="connsiteX586" fmla="*/ 795459 w 1116204"/>
              <a:gd name="connsiteY586" fmla="*/ 1889083 h 2378295"/>
              <a:gd name="connsiteX587" fmla="*/ 796979 w 1116204"/>
              <a:gd name="connsiteY587" fmla="*/ 1887555 h 2378295"/>
              <a:gd name="connsiteX588" fmla="*/ 798498 w 1116204"/>
              <a:gd name="connsiteY588" fmla="*/ 1886027 h 2378295"/>
              <a:gd name="connsiteX589" fmla="*/ 800018 w 1116204"/>
              <a:gd name="connsiteY589" fmla="*/ 1884626 h 2378295"/>
              <a:gd name="connsiteX590" fmla="*/ 800778 w 1116204"/>
              <a:gd name="connsiteY590" fmla="*/ 1882334 h 2378295"/>
              <a:gd name="connsiteX591" fmla="*/ 802298 w 1116204"/>
              <a:gd name="connsiteY591" fmla="*/ 1880678 h 2378295"/>
              <a:gd name="connsiteX592" fmla="*/ 803058 w 1116204"/>
              <a:gd name="connsiteY592" fmla="*/ 1879278 h 2378295"/>
              <a:gd name="connsiteX593" fmla="*/ 803058 w 1116204"/>
              <a:gd name="connsiteY593" fmla="*/ 1876985 h 2378295"/>
              <a:gd name="connsiteX594" fmla="*/ 803817 w 1116204"/>
              <a:gd name="connsiteY594" fmla="*/ 1875457 h 2378295"/>
              <a:gd name="connsiteX595" fmla="*/ 803817 w 1116204"/>
              <a:gd name="connsiteY595" fmla="*/ 1873293 h 2378295"/>
              <a:gd name="connsiteX596" fmla="*/ 803058 w 1116204"/>
              <a:gd name="connsiteY596" fmla="*/ 1870746 h 2378295"/>
              <a:gd name="connsiteX597" fmla="*/ 803058 w 1116204"/>
              <a:gd name="connsiteY597" fmla="*/ 1868454 h 2378295"/>
              <a:gd name="connsiteX598" fmla="*/ 802298 w 1116204"/>
              <a:gd name="connsiteY598" fmla="*/ 1866034 h 2378295"/>
              <a:gd name="connsiteX599" fmla="*/ 800778 w 1116204"/>
              <a:gd name="connsiteY599" fmla="*/ 1863869 h 2378295"/>
              <a:gd name="connsiteX600" fmla="*/ 799258 w 1116204"/>
              <a:gd name="connsiteY600" fmla="*/ 1860686 h 2378295"/>
              <a:gd name="connsiteX601" fmla="*/ 797738 w 1116204"/>
              <a:gd name="connsiteY601" fmla="*/ 1858521 h 2378295"/>
              <a:gd name="connsiteX602" fmla="*/ 795459 w 1116204"/>
              <a:gd name="connsiteY602" fmla="*/ 1855465 h 2378295"/>
              <a:gd name="connsiteX603" fmla="*/ 793053 w 1116204"/>
              <a:gd name="connsiteY603" fmla="*/ 1853173 h 2378295"/>
              <a:gd name="connsiteX604" fmla="*/ 789886 w 1116204"/>
              <a:gd name="connsiteY604" fmla="*/ 1849989 h 2378295"/>
              <a:gd name="connsiteX605" fmla="*/ 786087 w 1116204"/>
              <a:gd name="connsiteY605" fmla="*/ 1846933 h 2378295"/>
              <a:gd name="connsiteX606" fmla="*/ 784441 w 1116204"/>
              <a:gd name="connsiteY606" fmla="*/ 1847697 h 2378295"/>
              <a:gd name="connsiteX607" fmla="*/ 782921 w 1116204"/>
              <a:gd name="connsiteY607" fmla="*/ 1848589 h 2378295"/>
              <a:gd name="connsiteX608" fmla="*/ 781401 w 1116204"/>
              <a:gd name="connsiteY608" fmla="*/ 1849353 h 2378295"/>
              <a:gd name="connsiteX609" fmla="*/ 778995 w 1116204"/>
              <a:gd name="connsiteY609" fmla="*/ 1849989 h 2378295"/>
              <a:gd name="connsiteX610" fmla="*/ 776715 w 1116204"/>
              <a:gd name="connsiteY610" fmla="*/ 1849989 h 2378295"/>
              <a:gd name="connsiteX611" fmla="*/ 775069 w 1116204"/>
              <a:gd name="connsiteY611" fmla="*/ 1850881 h 2378295"/>
              <a:gd name="connsiteX612" fmla="*/ 768103 w 1116204"/>
              <a:gd name="connsiteY612" fmla="*/ 1850881 h 2378295"/>
              <a:gd name="connsiteX613" fmla="*/ 765950 w 1116204"/>
              <a:gd name="connsiteY613" fmla="*/ 1849989 h 2378295"/>
              <a:gd name="connsiteX614" fmla="*/ 764304 w 1116204"/>
              <a:gd name="connsiteY614" fmla="*/ 1849989 h 2378295"/>
              <a:gd name="connsiteX615" fmla="*/ 762025 w 1116204"/>
              <a:gd name="connsiteY615" fmla="*/ 1849353 h 2378295"/>
              <a:gd name="connsiteX616" fmla="*/ 759745 w 1116204"/>
              <a:gd name="connsiteY616" fmla="*/ 1848589 h 2378295"/>
              <a:gd name="connsiteX617" fmla="*/ 757465 w 1116204"/>
              <a:gd name="connsiteY617" fmla="*/ 1847697 h 2378295"/>
              <a:gd name="connsiteX618" fmla="*/ 755946 w 1116204"/>
              <a:gd name="connsiteY618" fmla="*/ 1846933 h 2378295"/>
              <a:gd name="connsiteX619" fmla="*/ 753539 w 1116204"/>
              <a:gd name="connsiteY619" fmla="*/ 1845278 h 2378295"/>
              <a:gd name="connsiteX620" fmla="*/ 752020 w 1116204"/>
              <a:gd name="connsiteY620" fmla="*/ 1844514 h 2378295"/>
              <a:gd name="connsiteX621" fmla="*/ 750500 w 1116204"/>
              <a:gd name="connsiteY621" fmla="*/ 1842986 h 2378295"/>
              <a:gd name="connsiteX622" fmla="*/ 748980 w 1116204"/>
              <a:gd name="connsiteY622" fmla="*/ 1841585 h 2378295"/>
              <a:gd name="connsiteX623" fmla="*/ 747460 w 1116204"/>
              <a:gd name="connsiteY623" fmla="*/ 1839929 h 2378295"/>
              <a:gd name="connsiteX624" fmla="*/ 746700 w 1116204"/>
              <a:gd name="connsiteY624" fmla="*/ 1837765 h 2378295"/>
              <a:gd name="connsiteX625" fmla="*/ 745054 w 1116204"/>
              <a:gd name="connsiteY625" fmla="*/ 1836109 h 2378295"/>
              <a:gd name="connsiteX626" fmla="*/ 745054 w 1116204"/>
              <a:gd name="connsiteY626" fmla="*/ 1833817 h 2378295"/>
              <a:gd name="connsiteX627" fmla="*/ 744294 w 1116204"/>
              <a:gd name="connsiteY627" fmla="*/ 1831525 h 2378295"/>
              <a:gd name="connsiteX628" fmla="*/ 744294 w 1116204"/>
              <a:gd name="connsiteY628" fmla="*/ 1824649 h 2378295"/>
              <a:gd name="connsiteX629" fmla="*/ 745054 w 1116204"/>
              <a:gd name="connsiteY629" fmla="*/ 1822357 h 2378295"/>
              <a:gd name="connsiteX630" fmla="*/ 746700 w 1116204"/>
              <a:gd name="connsiteY630" fmla="*/ 1819300 h 2378295"/>
              <a:gd name="connsiteX631" fmla="*/ 748220 w 1116204"/>
              <a:gd name="connsiteY631" fmla="*/ 1816372 h 2378295"/>
              <a:gd name="connsiteX632" fmla="*/ 749740 w 1116204"/>
              <a:gd name="connsiteY632" fmla="*/ 1813061 h 2378295"/>
              <a:gd name="connsiteX633" fmla="*/ 752146 w 1116204"/>
              <a:gd name="connsiteY633" fmla="*/ 1810896 h 2378295"/>
              <a:gd name="connsiteX634" fmla="*/ 750626 w 1116204"/>
              <a:gd name="connsiteY634" fmla="*/ 1809368 h 2378295"/>
              <a:gd name="connsiteX635" fmla="*/ 749107 w 1116204"/>
              <a:gd name="connsiteY635" fmla="*/ 1807713 h 2378295"/>
              <a:gd name="connsiteX636" fmla="*/ 747587 w 1116204"/>
              <a:gd name="connsiteY636" fmla="*/ 1806949 h 2378295"/>
              <a:gd name="connsiteX637" fmla="*/ 746827 w 1116204"/>
              <a:gd name="connsiteY637" fmla="*/ 1805421 h 2378295"/>
              <a:gd name="connsiteX638" fmla="*/ 743661 w 1116204"/>
              <a:gd name="connsiteY638" fmla="*/ 1802364 h 2378295"/>
              <a:gd name="connsiteX639" fmla="*/ 741255 w 1116204"/>
              <a:gd name="connsiteY639" fmla="*/ 1799308 h 2378295"/>
              <a:gd name="connsiteX640" fmla="*/ 739735 w 1116204"/>
              <a:gd name="connsiteY640" fmla="*/ 1796379 h 2378295"/>
              <a:gd name="connsiteX641" fmla="*/ 737582 w 1116204"/>
              <a:gd name="connsiteY641" fmla="*/ 1793323 h 2378295"/>
              <a:gd name="connsiteX642" fmla="*/ 735936 w 1116204"/>
              <a:gd name="connsiteY642" fmla="*/ 1789376 h 2378295"/>
              <a:gd name="connsiteX643" fmla="*/ 734416 w 1116204"/>
              <a:gd name="connsiteY643" fmla="*/ 1785683 h 2378295"/>
              <a:gd name="connsiteX644" fmla="*/ 732769 w 1116204"/>
              <a:gd name="connsiteY644" fmla="*/ 1781735 h 2378295"/>
              <a:gd name="connsiteX645" fmla="*/ 732010 w 1116204"/>
              <a:gd name="connsiteY645" fmla="*/ 1778679 h 2378295"/>
              <a:gd name="connsiteX646" fmla="*/ 730617 w 1116204"/>
              <a:gd name="connsiteY646" fmla="*/ 1774986 h 2378295"/>
              <a:gd name="connsiteX647" fmla="*/ 729857 w 1116204"/>
              <a:gd name="connsiteY647" fmla="*/ 1770911 h 2378295"/>
              <a:gd name="connsiteX648" fmla="*/ 727450 w 1116204"/>
              <a:gd name="connsiteY648" fmla="*/ 1763398 h 2378295"/>
              <a:gd name="connsiteX649" fmla="*/ 725044 w 1116204"/>
              <a:gd name="connsiteY649" fmla="*/ 1756395 h 2378295"/>
              <a:gd name="connsiteX650" fmla="*/ 721371 w 1116204"/>
              <a:gd name="connsiteY650" fmla="*/ 1759451 h 2378295"/>
              <a:gd name="connsiteX651" fmla="*/ 717319 w 1116204"/>
              <a:gd name="connsiteY651" fmla="*/ 1762762 h 2378295"/>
              <a:gd name="connsiteX652" fmla="*/ 713519 w 1116204"/>
              <a:gd name="connsiteY652" fmla="*/ 1764926 h 2378295"/>
              <a:gd name="connsiteX653" fmla="*/ 709593 w 1116204"/>
              <a:gd name="connsiteY653" fmla="*/ 1767983 h 2378295"/>
              <a:gd name="connsiteX654" fmla="*/ 708074 w 1116204"/>
              <a:gd name="connsiteY654" fmla="*/ 1769511 h 2378295"/>
              <a:gd name="connsiteX655" fmla="*/ 706554 w 1116204"/>
              <a:gd name="connsiteY655" fmla="*/ 1771676 h 2378295"/>
              <a:gd name="connsiteX656" fmla="*/ 704148 w 1116204"/>
              <a:gd name="connsiteY656" fmla="*/ 1773331 h 2378295"/>
              <a:gd name="connsiteX657" fmla="*/ 702755 w 1116204"/>
              <a:gd name="connsiteY657" fmla="*/ 1775623 h 2378295"/>
              <a:gd name="connsiteX658" fmla="*/ 701108 w 1116204"/>
              <a:gd name="connsiteY658" fmla="*/ 1777915 h 2378295"/>
              <a:gd name="connsiteX659" fmla="*/ 698829 w 1116204"/>
              <a:gd name="connsiteY659" fmla="*/ 1780207 h 2378295"/>
              <a:gd name="connsiteX660" fmla="*/ 697309 w 1116204"/>
              <a:gd name="connsiteY660" fmla="*/ 1782499 h 2378295"/>
              <a:gd name="connsiteX661" fmla="*/ 695029 w 1116204"/>
              <a:gd name="connsiteY661" fmla="*/ 1785556 h 2378295"/>
              <a:gd name="connsiteX662" fmla="*/ 694269 w 1116204"/>
              <a:gd name="connsiteY662" fmla="*/ 1787848 h 2378295"/>
              <a:gd name="connsiteX663" fmla="*/ 693509 w 1116204"/>
              <a:gd name="connsiteY663" fmla="*/ 1790012 h 2378295"/>
              <a:gd name="connsiteX664" fmla="*/ 692750 w 1116204"/>
              <a:gd name="connsiteY664" fmla="*/ 1792559 h 2378295"/>
              <a:gd name="connsiteX665" fmla="*/ 692750 w 1116204"/>
              <a:gd name="connsiteY665" fmla="*/ 1794724 h 2378295"/>
              <a:gd name="connsiteX666" fmla="*/ 691990 w 1116204"/>
              <a:gd name="connsiteY666" fmla="*/ 1797016 h 2378295"/>
              <a:gd name="connsiteX667" fmla="*/ 691990 w 1116204"/>
              <a:gd name="connsiteY667" fmla="*/ 1816372 h 2378295"/>
              <a:gd name="connsiteX668" fmla="*/ 691230 w 1116204"/>
              <a:gd name="connsiteY668" fmla="*/ 1818664 h 2378295"/>
              <a:gd name="connsiteX669" fmla="*/ 691230 w 1116204"/>
              <a:gd name="connsiteY669" fmla="*/ 1820956 h 2378295"/>
              <a:gd name="connsiteX670" fmla="*/ 694396 w 1116204"/>
              <a:gd name="connsiteY670" fmla="*/ 1821720 h 2378295"/>
              <a:gd name="connsiteX671" fmla="*/ 696676 w 1116204"/>
              <a:gd name="connsiteY671" fmla="*/ 1823248 h 2378295"/>
              <a:gd name="connsiteX672" fmla="*/ 698955 w 1116204"/>
              <a:gd name="connsiteY672" fmla="*/ 1824649 h 2378295"/>
              <a:gd name="connsiteX673" fmla="*/ 700602 w 1116204"/>
              <a:gd name="connsiteY673" fmla="*/ 1826941 h 2378295"/>
              <a:gd name="connsiteX674" fmla="*/ 703008 w 1116204"/>
              <a:gd name="connsiteY674" fmla="*/ 1828596 h 2378295"/>
              <a:gd name="connsiteX675" fmla="*/ 704401 w 1116204"/>
              <a:gd name="connsiteY675" fmla="*/ 1830124 h 2378295"/>
              <a:gd name="connsiteX676" fmla="*/ 706047 w 1116204"/>
              <a:gd name="connsiteY676" fmla="*/ 1832162 h 2378295"/>
              <a:gd name="connsiteX677" fmla="*/ 706807 w 1116204"/>
              <a:gd name="connsiteY677" fmla="*/ 1833817 h 2378295"/>
              <a:gd name="connsiteX678" fmla="*/ 708327 w 1116204"/>
              <a:gd name="connsiteY678" fmla="*/ 1836109 h 2378295"/>
              <a:gd name="connsiteX679" fmla="*/ 709087 w 1116204"/>
              <a:gd name="connsiteY679" fmla="*/ 1838401 h 2378295"/>
              <a:gd name="connsiteX680" fmla="*/ 709847 w 1116204"/>
              <a:gd name="connsiteY680" fmla="*/ 1839929 h 2378295"/>
              <a:gd name="connsiteX681" fmla="*/ 709847 w 1116204"/>
              <a:gd name="connsiteY681" fmla="*/ 1842222 h 2378295"/>
              <a:gd name="connsiteX682" fmla="*/ 710607 w 1116204"/>
              <a:gd name="connsiteY682" fmla="*/ 1844514 h 2378295"/>
              <a:gd name="connsiteX683" fmla="*/ 710607 w 1116204"/>
              <a:gd name="connsiteY683" fmla="*/ 1848461 h 2378295"/>
              <a:gd name="connsiteX684" fmla="*/ 709847 w 1116204"/>
              <a:gd name="connsiteY684" fmla="*/ 1850753 h 2378295"/>
              <a:gd name="connsiteX685" fmla="*/ 709847 w 1116204"/>
              <a:gd name="connsiteY685" fmla="*/ 1852154 h 2378295"/>
              <a:gd name="connsiteX686" fmla="*/ 709087 w 1116204"/>
              <a:gd name="connsiteY686" fmla="*/ 1854446 h 2378295"/>
              <a:gd name="connsiteX687" fmla="*/ 708327 w 1116204"/>
              <a:gd name="connsiteY687" fmla="*/ 1855974 h 2378295"/>
              <a:gd name="connsiteX688" fmla="*/ 707567 w 1116204"/>
              <a:gd name="connsiteY688" fmla="*/ 1857375 h 2378295"/>
              <a:gd name="connsiteX689" fmla="*/ 706047 w 1116204"/>
              <a:gd name="connsiteY689" fmla="*/ 1858903 h 2378295"/>
              <a:gd name="connsiteX690" fmla="*/ 704401 w 1116204"/>
              <a:gd name="connsiteY690" fmla="*/ 1860431 h 2378295"/>
              <a:gd name="connsiteX691" fmla="*/ 703008 w 1116204"/>
              <a:gd name="connsiteY691" fmla="*/ 1861959 h 2378295"/>
              <a:gd name="connsiteX692" fmla="*/ 701361 w 1116204"/>
              <a:gd name="connsiteY692" fmla="*/ 1863487 h 2378295"/>
              <a:gd name="connsiteX693" fmla="*/ 699082 w 1116204"/>
              <a:gd name="connsiteY693" fmla="*/ 1864251 h 2378295"/>
              <a:gd name="connsiteX694" fmla="*/ 696802 w 1116204"/>
              <a:gd name="connsiteY694" fmla="*/ 1865652 h 2378295"/>
              <a:gd name="connsiteX695" fmla="*/ 695282 w 1116204"/>
              <a:gd name="connsiteY695" fmla="*/ 1866544 h 2378295"/>
              <a:gd name="connsiteX696" fmla="*/ 692243 w 1116204"/>
              <a:gd name="connsiteY696" fmla="*/ 1867308 h 2378295"/>
              <a:gd name="connsiteX697" fmla="*/ 689963 w 1116204"/>
              <a:gd name="connsiteY697" fmla="*/ 1867944 h 2378295"/>
              <a:gd name="connsiteX698" fmla="*/ 680592 w 1116204"/>
              <a:gd name="connsiteY698" fmla="*/ 1867944 h 2378295"/>
              <a:gd name="connsiteX699" fmla="*/ 679832 w 1116204"/>
              <a:gd name="connsiteY699" fmla="*/ 1869600 h 2378295"/>
              <a:gd name="connsiteX700" fmla="*/ 679072 w 1116204"/>
              <a:gd name="connsiteY700" fmla="*/ 1871764 h 2378295"/>
              <a:gd name="connsiteX701" fmla="*/ 677552 w 1116204"/>
              <a:gd name="connsiteY701" fmla="*/ 1874057 h 2378295"/>
              <a:gd name="connsiteX702" fmla="*/ 676792 w 1116204"/>
              <a:gd name="connsiteY702" fmla="*/ 1875712 h 2378295"/>
              <a:gd name="connsiteX703" fmla="*/ 676032 w 1116204"/>
              <a:gd name="connsiteY703" fmla="*/ 1878004 h 2378295"/>
              <a:gd name="connsiteX704" fmla="*/ 676032 w 1116204"/>
              <a:gd name="connsiteY704" fmla="*/ 1880169 h 2378295"/>
              <a:gd name="connsiteX705" fmla="*/ 675146 w 1116204"/>
              <a:gd name="connsiteY705" fmla="*/ 1881824 h 2378295"/>
              <a:gd name="connsiteX706" fmla="*/ 675146 w 1116204"/>
              <a:gd name="connsiteY706" fmla="*/ 1884116 h 2378295"/>
              <a:gd name="connsiteX707" fmla="*/ 674513 w 1116204"/>
              <a:gd name="connsiteY707" fmla="*/ 1885517 h 2378295"/>
              <a:gd name="connsiteX708" fmla="*/ 674513 w 1116204"/>
              <a:gd name="connsiteY708" fmla="*/ 1891757 h 2378295"/>
              <a:gd name="connsiteX709" fmla="*/ 675146 w 1116204"/>
              <a:gd name="connsiteY709" fmla="*/ 1894049 h 2378295"/>
              <a:gd name="connsiteX710" fmla="*/ 675146 w 1116204"/>
              <a:gd name="connsiteY710" fmla="*/ 1895577 h 2378295"/>
              <a:gd name="connsiteX711" fmla="*/ 676032 w 1116204"/>
              <a:gd name="connsiteY711" fmla="*/ 1897869 h 2378295"/>
              <a:gd name="connsiteX712" fmla="*/ 676792 w 1116204"/>
              <a:gd name="connsiteY712" fmla="*/ 1899524 h 2378295"/>
              <a:gd name="connsiteX713" fmla="*/ 677552 w 1116204"/>
              <a:gd name="connsiteY713" fmla="*/ 1901944 h 2378295"/>
              <a:gd name="connsiteX714" fmla="*/ 678312 w 1116204"/>
              <a:gd name="connsiteY714" fmla="*/ 1903345 h 2378295"/>
              <a:gd name="connsiteX715" fmla="*/ 679072 w 1116204"/>
              <a:gd name="connsiteY715" fmla="*/ 1904873 h 2378295"/>
              <a:gd name="connsiteX716" fmla="*/ 679832 w 1116204"/>
              <a:gd name="connsiteY716" fmla="*/ 1907165 h 2378295"/>
              <a:gd name="connsiteX717" fmla="*/ 681478 w 1116204"/>
              <a:gd name="connsiteY717" fmla="*/ 1908693 h 2378295"/>
              <a:gd name="connsiteX718" fmla="*/ 683125 w 1116204"/>
              <a:gd name="connsiteY718" fmla="*/ 1910094 h 2378295"/>
              <a:gd name="connsiteX719" fmla="*/ 684518 w 1116204"/>
              <a:gd name="connsiteY719" fmla="*/ 1911622 h 2378295"/>
              <a:gd name="connsiteX720" fmla="*/ 686164 w 1116204"/>
              <a:gd name="connsiteY720" fmla="*/ 1913404 h 2378295"/>
              <a:gd name="connsiteX721" fmla="*/ 687684 w 1116204"/>
              <a:gd name="connsiteY721" fmla="*/ 1914805 h 2378295"/>
              <a:gd name="connsiteX722" fmla="*/ 690090 w 1116204"/>
              <a:gd name="connsiteY722" fmla="*/ 1916461 h 2378295"/>
              <a:gd name="connsiteX723" fmla="*/ 692370 w 1116204"/>
              <a:gd name="connsiteY723" fmla="*/ 1917989 h 2378295"/>
              <a:gd name="connsiteX724" fmla="*/ 694649 w 1116204"/>
              <a:gd name="connsiteY724" fmla="*/ 1919517 h 2378295"/>
              <a:gd name="connsiteX725" fmla="*/ 696929 w 1116204"/>
              <a:gd name="connsiteY725" fmla="*/ 1921045 h 2378295"/>
              <a:gd name="connsiteX726" fmla="*/ 699208 w 1116204"/>
              <a:gd name="connsiteY726" fmla="*/ 1921936 h 2378295"/>
              <a:gd name="connsiteX727" fmla="*/ 702375 w 1116204"/>
              <a:gd name="connsiteY727" fmla="*/ 1923464 h 2378295"/>
              <a:gd name="connsiteX728" fmla="*/ 704654 w 1116204"/>
              <a:gd name="connsiteY728" fmla="*/ 1924992 h 2378295"/>
              <a:gd name="connsiteX729" fmla="*/ 701488 w 1116204"/>
              <a:gd name="connsiteY729" fmla="*/ 1926393 h 2378295"/>
              <a:gd name="connsiteX730" fmla="*/ 699208 w 1116204"/>
              <a:gd name="connsiteY730" fmla="*/ 1927284 h 2378295"/>
              <a:gd name="connsiteX731" fmla="*/ 696169 w 1116204"/>
              <a:gd name="connsiteY731" fmla="*/ 1928049 h 2378295"/>
              <a:gd name="connsiteX732" fmla="*/ 693129 w 1116204"/>
              <a:gd name="connsiteY732" fmla="*/ 1928940 h 2378295"/>
              <a:gd name="connsiteX733" fmla="*/ 690090 w 1116204"/>
              <a:gd name="connsiteY733" fmla="*/ 1929704 h 2378295"/>
              <a:gd name="connsiteX734" fmla="*/ 683884 w 1116204"/>
              <a:gd name="connsiteY734" fmla="*/ 1929704 h 2378295"/>
              <a:gd name="connsiteX735" fmla="*/ 680718 w 1116204"/>
              <a:gd name="connsiteY735" fmla="*/ 1928940 h 2378295"/>
              <a:gd name="connsiteX736" fmla="*/ 677679 w 1116204"/>
              <a:gd name="connsiteY736" fmla="*/ 1928940 h 2378295"/>
              <a:gd name="connsiteX737" fmla="*/ 674639 w 1116204"/>
              <a:gd name="connsiteY737" fmla="*/ 1927412 h 2378295"/>
              <a:gd name="connsiteX738" fmla="*/ 671473 w 1116204"/>
              <a:gd name="connsiteY738" fmla="*/ 1926520 h 2378295"/>
              <a:gd name="connsiteX739" fmla="*/ 668307 w 1116204"/>
              <a:gd name="connsiteY739" fmla="*/ 1926011 h 2378295"/>
              <a:gd name="connsiteX740" fmla="*/ 665901 w 1116204"/>
              <a:gd name="connsiteY740" fmla="*/ 1924483 h 2378295"/>
              <a:gd name="connsiteX741" fmla="*/ 662861 w 1116204"/>
              <a:gd name="connsiteY741" fmla="*/ 1922955 h 2378295"/>
              <a:gd name="connsiteX742" fmla="*/ 660455 w 1116204"/>
              <a:gd name="connsiteY742" fmla="*/ 1920535 h 2378295"/>
              <a:gd name="connsiteX743" fmla="*/ 657416 w 1116204"/>
              <a:gd name="connsiteY743" fmla="*/ 1918243 h 2378295"/>
              <a:gd name="connsiteX744" fmla="*/ 655136 w 1116204"/>
              <a:gd name="connsiteY744" fmla="*/ 1915824 h 2378295"/>
              <a:gd name="connsiteX745" fmla="*/ 652856 w 1116204"/>
              <a:gd name="connsiteY745" fmla="*/ 1913786 h 2378295"/>
              <a:gd name="connsiteX746" fmla="*/ 650577 w 1116204"/>
              <a:gd name="connsiteY746" fmla="*/ 1911494 h 2378295"/>
              <a:gd name="connsiteX747" fmla="*/ 648930 w 1116204"/>
              <a:gd name="connsiteY747" fmla="*/ 1908311 h 2378295"/>
              <a:gd name="connsiteX748" fmla="*/ 646524 w 1116204"/>
              <a:gd name="connsiteY748" fmla="*/ 1905255 h 2378295"/>
              <a:gd name="connsiteX749" fmla="*/ 645131 w 1116204"/>
              <a:gd name="connsiteY749" fmla="*/ 1902326 h 2378295"/>
              <a:gd name="connsiteX750" fmla="*/ 643485 w 1116204"/>
              <a:gd name="connsiteY750" fmla="*/ 1898378 h 2378295"/>
              <a:gd name="connsiteX751" fmla="*/ 641965 w 1116204"/>
              <a:gd name="connsiteY751" fmla="*/ 1894686 h 2378295"/>
              <a:gd name="connsiteX752" fmla="*/ 640445 w 1116204"/>
              <a:gd name="connsiteY752" fmla="*/ 1890865 h 2378295"/>
              <a:gd name="connsiteX753" fmla="*/ 639685 w 1116204"/>
              <a:gd name="connsiteY753" fmla="*/ 1887045 h 2378295"/>
              <a:gd name="connsiteX754" fmla="*/ 638925 w 1116204"/>
              <a:gd name="connsiteY754" fmla="*/ 1883098 h 2378295"/>
              <a:gd name="connsiteX755" fmla="*/ 638165 w 1116204"/>
              <a:gd name="connsiteY755" fmla="*/ 1878641 h 2378295"/>
              <a:gd name="connsiteX756" fmla="*/ 637279 w 1116204"/>
              <a:gd name="connsiteY756" fmla="*/ 1874057 h 2378295"/>
              <a:gd name="connsiteX757" fmla="*/ 637279 w 1116204"/>
              <a:gd name="connsiteY757" fmla="*/ 1859413 h 2378295"/>
              <a:gd name="connsiteX758" fmla="*/ 635126 w 1116204"/>
              <a:gd name="connsiteY758" fmla="*/ 1857884 h 2378295"/>
              <a:gd name="connsiteX759" fmla="*/ 632720 w 1116204"/>
              <a:gd name="connsiteY759" fmla="*/ 1856484 h 2378295"/>
              <a:gd name="connsiteX760" fmla="*/ 630440 w 1116204"/>
              <a:gd name="connsiteY760" fmla="*/ 1854064 h 2378295"/>
              <a:gd name="connsiteX761" fmla="*/ 628160 w 1116204"/>
              <a:gd name="connsiteY761" fmla="*/ 1852663 h 2378295"/>
              <a:gd name="connsiteX762" fmla="*/ 626514 w 1116204"/>
              <a:gd name="connsiteY762" fmla="*/ 1851263 h 2378295"/>
              <a:gd name="connsiteX763" fmla="*/ 625121 w 1116204"/>
              <a:gd name="connsiteY763" fmla="*/ 1848971 h 2378295"/>
              <a:gd name="connsiteX764" fmla="*/ 624234 w 1116204"/>
              <a:gd name="connsiteY764" fmla="*/ 1847315 h 2378295"/>
              <a:gd name="connsiteX765" fmla="*/ 622588 w 1116204"/>
              <a:gd name="connsiteY765" fmla="*/ 1845023 h 2378295"/>
              <a:gd name="connsiteX766" fmla="*/ 621828 w 1116204"/>
              <a:gd name="connsiteY766" fmla="*/ 1842731 h 2378295"/>
              <a:gd name="connsiteX767" fmla="*/ 621828 w 1116204"/>
              <a:gd name="connsiteY767" fmla="*/ 1841076 h 2378295"/>
              <a:gd name="connsiteX768" fmla="*/ 621068 w 1116204"/>
              <a:gd name="connsiteY768" fmla="*/ 1838911 h 2378295"/>
              <a:gd name="connsiteX769" fmla="*/ 621068 w 1116204"/>
              <a:gd name="connsiteY769" fmla="*/ 1836619 h 2378295"/>
              <a:gd name="connsiteX770" fmla="*/ 621828 w 1116204"/>
              <a:gd name="connsiteY770" fmla="*/ 1835091 h 2378295"/>
              <a:gd name="connsiteX771" fmla="*/ 621828 w 1116204"/>
              <a:gd name="connsiteY771" fmla="*/ 1832798 h 2378295"/>
              <a:gd name="connsiteX772" fmla="*/ 622588 w 1116204"/>
              <a:gd name="connsiteY772" fmla="*/ 1831143 h 2378295"/>
              <a:gd name="connsiteX773" fmla="*/ 623348 w 1116204"/>
              <a:gd name="connsiteY773" fmla="*/ 1829742 h 2378295"/>
              <a:gd name="connsiteX774" fmla="*/ 624108 w 1116204"/>
              <a:gd name="connsiteY774" fmla="*/ 1827450 h 2378295"/>
              <a:gd name="connsiteX775" fmla="*/ 624994 w 1116204"/>
              <a:gd name="connsiteY775" fmla="*/ 1826049 h 2378295"/>
              <a:gd name="connsiteX776" fmla="*/ 626387 w 1116204"/>
              <a:gd name="connsiteY776" fmla="*/ 1824394 h 2378295"/>
              <a:gd name="connsiteX777" fmla="*/ 628034 w 1116204"/>
              <a:gd name="connsiteY777" fmla="*/ 1822866 h 2378295"/>
              <a:gd name="connsiteX778" fmla="*/ 629680 w 1116204"/>
              <a:gd name="connsiteY778" fmla="*/ 1821465 h 2378295"/>
              <a:gd name="connsiteX779" fmla="*/ 631200 w 1116204"/>
              <a:gd name="connsiteY779" fmla="*/ 1820574 h 2378295"/>
              <a:gd name="connsiteX780" fmla="*/ 632720 w 1116204"/>
              <a:gd name="connsiteY780" fmla="*/ 1819810 h 2378295"/>
              <a:gd name="connsiteX781" fmla="*/ 635126 w 1116204"/>
              <a:gd name="connsiteY781" fmla="*/ 1818282 h 2378295"/>
              <a:gd name="connsiteX782" fmla="*/ 637279 w 1116204"/>
              <a:gd name="connsiteY782" fmla="*/ 1817518 h 2378295"/>
              <a:gd name="connsiteX783" fmla="*/ 639812 w 1116204"/>
              <a:gd name="connsiteY783" fmla="*/ 1816881 h 2378295"/>
              <a:gd name="connsiteX784" fmla="*/ 642091 w 1116204"/>
              <a:gd name="connsiteY784" fmla="*/ 1816881 h 2378295"/>
              <a:gd name="connsiteX785" fmla="*/ 644244 w 1116204"/>
              <a:gd name="connsiteY785" fmla="*/ 1816117 h 2378295"/>
              <a:gd name="connsiteX786" fmla="*/ 649817 w 1116204"/>
              <a:gd name="connsiteY786" fmla="*/ 1816117 h 2378295"/>
              <a:gd name="connsiteX787" fmla="*/ 652983 w 1116204"/>
              <a:gd name="connsiteY787" fmla="*/ 1816881 h 2378295"/>
              <a:gd name="connsiteX788" fmla="*/ 656022 w 1116204"/>
              <a:gd name="connsiteY788" fmla="*/ 1817518 h 2378295"/>
              <a:gd name="connsiteX789" fmla="*/ 657542 w 1116204"/>
              <a:gd name="connsiteY789" fmla="*/ 1772949 h 2378295"/>
              <a:gd name="connsiteX790" fmla="*/ 652983 w 1116204"/>
              <a:gd name="connsiteY790" fmla="*/ 1775496 h 2378295"/>
              <a:gd name="connsiteX791" fmla="*/ 647411 w 1116204"/>
              <a:gd name="connsiteY791" fmla="*/ 1778425 h 2378295"/>
              <a:gd name="connsiteX792" fmla="*/ 642851 w 1116204"/>
              <a:gd name="connsiteY792" fmla="*/ 1779953 h 2378295"/>
              <a:gd name="connsiteX793" fmla="*/ 637406 w 1116204"/>
              <a:gd name="connsiteY793" fmla="*/ 1782245 h 2378295"/>
              <a:gd name="connsiteX794" fmla="*/ 632846 w 1116204"/>
              <a:gd name="connsiteY794" fmla="*/ 1784537 h 2378295"/>
              <a:gd name="connsiteX795" fmla="*/ 627401 w 1116204"/>
              <a:gd name="connsiteY795" fmla="*/ 1785301 h 2378295"/>
              <a:gd name="connsiteX796" fmla="*/ 625881 w 1116204"/>
              <a:gd name="connsiteY796" fmla="*/ 1786192 h 2378295"/>
              <a:gd name="connsiteX797" fmla="*/ 622715 w 1116204"/>
              <a:gd name="connsiteY797" fmla="*/ 1786829 h 2378295"/>
              <a:gd name="connsiteX798" fmla="*/ 618915 w 1116204"/>
              <a:gd name="connsiteY798" fmla="*/ 1786829 h 2378295"/>
              <a:gd name="connsiteX799" fmla="*/ 618156 w 1116204"/>
              <a:gd name="connsiteY799" fmla="*/ 1789121 h 2378295"/>
              <a:gd name="connsiteX800" fmla="*/ 618156 w 1116204"/>
              <a:gd name="connsiteY800" fmla="*/ 1791413 h 2378295"/>
              <a:gd name="connsiteX801" fmla="*/ 617396 w 1116204"/>
              <a:gd name="connsiteY801" fmla="*/ 1793069 h 2378295"/>
              <a:gd name="connsiteX802" fmla="*/ 616636 w 1116204"/>
              <a:gd name="connsiteY802" fmla="*/ 1795233 h 2378295"/>
              <a:gd name="connsiteX803" fmla="*/ 615876 w 1116204"/>
              <a:gd name="connsiteY803" fmla="*/ 1796889 h 2378295"/>
              <a:gd name="connsiteX804" fmla="*/ 615116 w 1116204"/>
              <a:gd name="connsiteY804" fmla="*/ 1799181 h 2378295"/>
              <a:gd name="connsiteX805" fmla="*/ 614229 w 1116204"/>
              <a:gd name="connsiteY805" fmla="*/ 1800582 h 2378295"/>
              <a:gd name="connsiteX806" fmla="*/ 613596 w 1116204"/>
              <a:gd name="connsiteY806" fmla="*/ 1802364 h 2378295"/>
              <a:gd name="connsiteX807" fmla="*/ 611950 w 1116204"/>
              <a:gd name="connsiteY807" fmla="*/ 1803765 h 2378295"/>
              <a:gd name="connsiteX808" fmla="*/ 611190 w 1116204"/>
              <a:gd name="connsiteY808" fmla="*/ 1805166 h 2378295"/>
              <a:gd name="connsiteX809" fmla="*/ 609544 w 1116204"/>
              <a:gd name="connsiteY809" fmla="*/ 1806821 h 2378295"/>
              <a:gd name="connsiteX810" fmla="*/ 608910 w 1116204"/>
              <a:gd name="connsiteY810" fmla="*/ 1808349 h 2378295"/>
              <a:gd name="connsiteX811" fmla="*/ 607264 w 1116204"/>
              <a:gd name="connsiteY811" fmla="*/ 1810005 h 2378295"/>
              <a:gd name="connsiteX812" fmla="*/ 605618 w 1116204"/>
              <a:gd name="connsiteY812" fmla="*/ 1810769 h 2378295"/>
              <a:gd name="connsiteX813" fmla="*/ 604098 w 1116204"/>
              <a:gd name="connsiteY813" fmla="*/ 1811533 h 2378295"/>
              <a:gd name="connsiteX814" fmla="*/ 602578 w 1116204"/>
              <a:gd name="connsiteY814" fmla="*/ 1812934 h 2378295"/>
              <a:gd name="connsiteX815" fmla="*/ 600932 w 1116204"/>
              <a:gd name="connsiteY815" fmla="*/ 1812934 h 2378295"/>
              <a:gd name="connsiteX816" fmla="*/ 599412 w 1116204"/>
              <a:gd name="connsiteY816" fmla="*/ 1813698 h 2378295"/>
              <a:gd name="connsiteX817" fmla="*/ 597132 w 1116204"/>
              <a:gd name="connsiteY817" fmla="*/ 1813698 h 2378295"/>
              <a:gd name="connsiteX818" fmla="*/ 595486 w 1116204"/>
              <a:gd name="connsiteY818" fmla="*/ 1814589 h 2378295"/>
              <a:gd name="connsiteX819" fmla="*/ 593966 w 1116204"/>
              <a:gd name="connsiteY819" fmla="*/ 1814589 h 2378295"/>
              <a:gd name="connsiteX820" fmla="*/ 592447 w 1116204"/>
              <a:gd name="connsiteY820" fmla="*/ 1813698 h 2378295"/>
              <a:gd name="connsiteX821" fmla="*/ 590040 w 1116204"/>
              <a:gd name="connsiteY821" fmla="*/ 1813698 h 2378295"/>
              <a:gd name="connsiteX822" fmla="*/ 588521 w 1116204"/>
              <a:gd name="connsiteY822" fmla="*/ 1812934 h 2378295"/>
              <a:gd name="connsiteX823" fmla="*/ 586241 w 1116204"/>
              <a:gd name="connsiteY823" fmla="*/ 1812297 h 2378295"/>
              <a:gd name="connsiteX824" fmla="*/ 584721 w 1116204"/>
              <a:gd name="connsiteY824" fmla="*/ 1810769 h 2378295"/>
              <a:gd name="connsiteX825" fmla="*/ 582315 w 1116204"/>
              <a:gd name="connsiteY825" fmla="*/ 1810005 h 2378295"/>
              <a:gd name="connsiteX826" fmla="*/ 580669 w 1116204"/>
              <a:gd name="connsiteY826" fmla="*/ 1808349 h 2378295"/>
              <a:gd name="connsiteX827" fmla="*/ 578389 w 1116204"/>
              <a:gd name="connsiteY827" fmla="*/ 1806057 h 2378295"/>
              <a:gd name="connsiteX828" fmla="*/ 576109 w 1116204"/>
              <a:gd name="connsiteY828" fmla="*/ 1804529 h 2378295"/>
              <a:gd name="connsiteX829" fmla="*/ 574590 w 1116204"/>
              <a:gd name="connsiteY829" fmla="*/ 1802364 h 2378295"/>
              <a:gd name="connsiteX830" fmla="*/ 572183 w 1116204"/>
              <a:gd name="connsiteY830" fmla="*/ 1799181 h 2378295"/>
              <a:gd name="connsiteX831" fmla="*/ 567497 w 1116204"/>
              <a:gd name="connsiteY831" fmla="*/ 1798417 h 2378295"/>
              <a:gd name="connsiteX832" fmla="*/ 563571 w 1116204"/>
              <a:gd name="connsiteY832" fmla="*/ 1796889 h 2378295"/>
              <a:gd name="connsiteX833" fmla="*/ 551160 w 1116204"/>
              <a:gd name="connsiteY833" fmla="*/ 1796889 h 2378295"/>
              <a:gd name="connsiteX834" fmla="*/ 549514 w 1116204"/>
              <a:gd name="connsiteY834" fmla="*/ 1797526 h 2378295"/>
              <a:gd name="connsiteX835" fmla="*/ 547994 w 1116204"/>
              <a:gd name="connsiteY835" fmla="*/ 1797526 h 2378295"/>
              <a:gd name="connsiteX836" fmla="*/ 546348 w 1116204"/>
              <a:gd name="connsiteY836" fmla="*/ 1798417 h 2378295"/>
              <a:gd name="connsiteX837" fmla="*/ 544068 w 1116204"/>
              <a:gd name="connsiteY837" fmla="*/ 1799181 h 2378295"/>
              <a:gd name="connsiteX838" fmla="*/ 542548 w 1116204"/>
              <a:gd name="connsiteY838" fmla="*/ 1799945 h 2378295"/>
              <a:gd name="connsiteX839" fmla="*/ 540902 w 1116204"/>
              <a:gd name="connsiteY839" fmla="*/ 1801600 h 2378295"/>
              <a:gd name="connsiteX840" fmla="*/ 539382 w 1116204"/>
              <a:gd name="connsiteY840" fmla="*/ 1802364 h 2378295"/>
              <a:gd name="connsiteX841" fmla="*/ 538622 w 1116204"/>
              <a:gd name="connsiteY841" fmla="*/ 1802874 h 2378295"/>
              <a:gd name="connsiteX842" fmla="*/ 537103 w 1116204"/>
              <a:gd name="connsiteY842" fmla="*/ 1804402 h 2378295"/>
              <a:gd name="connsiteX843" fmla="*/ 535456 w 1116204"/>
              <a:gd name="connsiteY843" fmla="*/ 1805930 h 2378295"/>
              <a:gd name="connsiteX844" fmla="*/ 533810 w 1116204"/>
              <a:gd name="connsiteY844" fmla="*/ 1807458 h 2378295"/>
              <a:gd name="connsiteX845" fmla="*/ 533050 w 1116204"/>
              <a:gd name="connsiteY845" fmla="*/ 1809113 h 2378295"/>
              <a:gd name="connsiteX846" fmla="*/ 531404 w 1116204"/>
              <a:gd name="connsiteY846" fmla="*/ 1811406 h 2378295"/>
              <a:gd name="connsiteX847" fmla="*/ 530644 w 1116204"/>
              <a:gd name="connsiteY847" fmla="*/ 1812806 h 2378295"/>
              <a:gd name="connsiteX848" fmla="*/ 529884 w 1116204"/>
              <a:gd name="connsiteY848" fmla="*/ 1815098 h 2378295"/>
              <a:gd name="connsiteX849" fmla="*/ 529124 w 1116204"/>
              <a:gd name="connsiteY849" fmla="*/ 1817390 h 2378295"/>
              <a:gd name="connsiteX850" fmla="*/ 527604 w 1116204"/>
              <a:gd name="connsiteY850" fmla="*/ 1819683 h 2378295"/>
              <a:gd name="connsiteX851" fmla="*/ 526844 w 1116204"/>
              <a:gd name="connsiteY851" fmla="*/ 1822739 h 2378295"/>
              <a:gd name="connsiteX852" fmla="*/ 526084 w 1116204"/>
              <a:gd name="connsiteY852" fmla="*/ 1825031 h 2378295"/>
              <a:gd name="connsiteX853" fmla="*/ 525325 w 1116204"/>
              <a:gd name="connsiteY853" fmla="*/ 1828214 h 2378295"/>
              <a:gd name="connsiteX854" fmla="*/ 524565 w 1116204"/>
              <a:gd name="connsiteY854" fmla="*/ 1831016 h 2378295"/>
              <a:gd name="connsiteX855" fmla="*/ 524565 w 1116204"/>
              <a:gd name="connsiteY855" fmla="*/ 1834963 h 2378295"/>
              <a:gd name="connsiteX856" fmla="*/ 522918 w 1116204"/>
              <a:gd name="connsiteY856" fmla="*/ 1831907 h 2378295"/>
              <a:gd name="connsiteX857" fmla="*/ 521272 w 1116204"/>
              <a:gd name="connsiteY857" fmla="*/ 1829615 h 2378295"/>
              <a:gd name="connsiteX858" fmla="*/ 519752 w 1116204"/>
              <a:gd name="connsiteY858" fmla="*/ 1827323 h 2378295"/>
              <a:gd name="connsiteX859" fmla="*/ 518992 w 1116204"/>
              <a:gd name="connsiteY859" fmla="*/ 1824267 h 2378295"/>
              <a:gd name="connsiteX860" fmla="*/ 517473 w 1116204"/>
              <a:gd name="connsiteY860" fmla="*/ 1821211 h 2378295"/>
              <a:gd name="connsiteX861" fmla="*/ 516713 w 1116204"/>
              <a:gd name="connsiteY861" fmla="*/ 1818918 h 2378295"/>
              <a:gd name="connsiteX862" fmla="*/ 516079 w 1116204"/>
              <a:gd name="connsiteY862" fmla="*/ 1814971 h 2378295"/>
              <a:gd name="connsiteX863" fmla="*/ 514433 w 1116204"/>
              <a:gd name="connsiteY863" fmla="*/ 1812679 h 2378295"/>
              <a:gd name="connsiteX864" fmla="*/ 514433 w 1116204"/>
              <a:gd name="connsiteY864" fmla="*/ 1808986 h 2378295"/>
              <a:gd name="connsiteX865" fmla="*/ 513673 w 1116204"/>
              <a:gd name="connsiteY865" fmla="*/ 1805803 h 2378295"/>
              <a:gd name="connsiteX866" fmla="*/ 512913 w 1116204"/>
              <a:gd name="connsiteY866" fmla="*/ 1802746 h 2378295"/>
              <a:gd name="connsiteX867" fmla="*/ 512913 w 1116204"/>
              <a:gd name="connsiteY867" fmla="*/ 1790394 h 2378295"/>
              <a:gd name="connsiteX868" fmla="*/ 513673 w 1116204"/>
              <a:gd name="connsiteY868" fmla="*/ 1787593 h 2378295"/>
              <a:gd name="connsiteX869" fmla="*/ 514433 w 1116204"/>
              <a:gd name="connsiteY869" fmla="*/ 1784410 h 2378295"/>
              <a:gd name="connsiteX870" fmla="*/ 515193 w 1116204"/>
              <a:gd name="connsiteY870" fmla="*/ 1781353 h 2378295"/>
              <a:gd name="connsiteX871" fmla="*/ 516713 w 1116204"/>
              <a:gd name="connsiteY871" fmla="*/ 1778297 h 2378295"/>
              <a:gd name="connsiteX872" fmla="*/ 518359 w 1116204"/>
              <a:gd name="connsiteY872" fmla="*/ 1775368 h 2378295"/>
              <a:gd name="connsiteX873" fmla="*/ 519879 w 1116204"/>
              <a:gd name="connsiteY873" fmla="*/ 1772822 h 2378295"/>
              <a:gd name="connsiteX874" fmla="*/ 522158 w 1116204"/>
              <a:gd name="connsiteY874" fmla="*/ 1770529 h 2378295"/>
              <a:gd name="connsiteX875" fmla="*/ 524565 w 1116204"/>
              <a:gd name="connsiteY875" fmla="*/ 1768492 h 2378295"/>
              <a:gd name="connsiteX876" fmla="*/ 526844 w 1116204"/>
              <a:gd name="connsiteY876" fmla="*/ 1766200 h 2378295"/>
              <a:gd name="connsiteX877" fmla="*/ 529884 w 1116204"/>
              <a:gd name="connsiteY877" fmla="*/ 1763908 h 2378295"/>
              <a:gd name="connsiteX878" fmla="*/ 533050 w 1116204"/>
              <a:gd name="connsiteY878" fmla="*/ 1762252 h 2378295"/>
              <a:gd name="connsiteX879" fmla="*/ 536976 w 1116204"/>
              <a:gd name="connsiteY879" fmla="*/ 1759960 h 2378295"/>
              <a:gd name="connsiteX880" fmla="*/ 540775 w 1116204"/>
              <a:gd name="connsiteY880" fmla="*/ 1758559 h 2378295"/>
              <a:gd name="connsiteX881" fmla="*/ 544701 w 1116204"/>
              <a:gd name="connsiteY881" fmla="*/ 1757795 h 2378295"/>
              <a:gd name="connsiteX882" fmla="*/ 549261 w 1116204"/>
              <a:gd name="connsiteY882" fmla="*/ 1756267 h 2378295"/>
              <a:gd name="connsiteX883" fmla="*/ 553946 w 1116204"/>
              <a:gd name="connsiteY883" fmla="*/ 1755503 h 2378295"/>
              <a:gd name="connsiteX884" fmla="*/ 559392 w 1116204"/>
              <a:gd name="connsiteY884" fmla="*/ 1755503 h 2378295"/>
              <a:gd name="connsiteX885" fmla="*/ 560152 w 1116204"/>
              <a:gd name="connsiteY885" fmla="*/ 1753211 h 2378295"/>
              <a:gd name="connsiteX886" fmla="*/ 560912 w 1116204"/>
              <a:gd name="connsiteY886" fmla="*/ 1751683 h 2378295"/>
              <a:gd name="connsiteX887" fmla="*/ 561545 w 1116204"/>
              <a:gd name="connsiteY887" fmla="*/ 1749264 h 2378295"/>
              <a:gd name="connsiteX888" fmla="*/ 562305 w 1116204"/>
              <a:gd name="connsiteY888" fmla="*/ 1747608 h 2378295"/>
              <a:gd name="connsiteX889" fmla="*/ 563065 w 1116204"/>
              <a:gd name="connsiteY889" fmla="*/ 1746208 h 2378295"/>
              <a:gd name="connsiteX890" fmla="*/ 563825 w 1116204"/>
              <a:gd name="connsiteY890" fmla="*/ 1744552 h 2378295"/>
              <a:gd name="connsiteX891" fmla="*/ 564585 w 1116204"/>
              <a:gd name="connsiteY891" fmla="*/ 1743151 h 2378295"/>
              <a:gd name="connsiteX892" fmla="*/ 566231 w 1116204"/>
              <a:gd name="connsiteY892" fmla="*/ 1741751 h 2378295"/>
              <a:gd name="connsiteX893" fmla="*/ 566991 w 1116204"/>
              <a:gd name="connsiteY893" fmla="*/ 1740095 h 2378295"/>
              <a:gd name="connsiteX894" fmla="*/ 568511 w 1116204"/>
              <a:gd name="connsiteY894" fmla="*/ 1739204 h 2378295"/>
              <a:gd name="connsiteX895" fmla="*/ 569270 w 1116204"/>
              <a:gd name="connsiteY895" fmla="*/ 1737803 h 2378295"/>
              <a:gd name="connsiteX896" fmla="*/ 570790 w 1116204"/>
              <a:gd name="connsiteY896" fmla="*/ 1736912 h 2378295"/>
              <a:gd name="connsiteX897" fmla="*/ 571677 w 1116204"/>
              <a:gd name="connsiteY897" fmla="*/ 1736148 h 2378295"/>
              <a:gd name="connsiteX898" fmla="*/ 573196 w 1116204"/>
              <a:gd name="connsiteY898" fmla="*/ 1735384 h 2378295"/>
              <a:gd name="connsiteX899" fmla="*/ 574716 w 1116204"/>
              <a:gd name="connsiteY899" fmla="*/ 1734620 h 2378295"/>
              <a:gd name="connsiteX900" fmla="*/ 576236 w 1116204"/>
              <a:gd name="connsiteY900" fmla="*/ 1734620 h 2378295"/>
              <a:gd name="connsiteX901" fmla="*/ 577882 w 1116204"/>
              <a:gd name="connsiteY901" fmla="*/ 1733728 h 2378295"/>
              <a:gd name="connsiteX902" fmla="*/ 584215 w 1116204"/>
              <a:gd name="connsiteY902" fmla="*/ 1733728 h 2378295"/>
              <a:gd name="connsiteX903" fmla="*/ 585734 w 1116204"/>
              <a:gd name="connsiteY903" fmla="*/ 1734620 h 2378295"/>
              <a:gd name="connsiteX904" fmla="*/ 587254 w 1116204"/>
              <a:gd name="connsiteY904" fmla="*/ 1734620 h 2378295"/>
              <a:gd name="connsiteX905" fmla="*/ 588900 w 1116204"/>
              <a:gd name="connsiteY905" fmla="*/ 1735384 h 2378295"/>
              <a:gd name="connsiteX906" fmla="*/ 591180 w 1116204"/>
              <a:gd name="connsiteY906" fmla="*/ 1736785 h 2378295"/>
              <a:gd name="connsiteX907" fmla="*/ 592700 w 1116204"/>
              <a:gd name="connsiteY907" fmla="*/ 1737676 h 2378295"/>
              <a:gd name="connsiteX908" fmla="*/ 594346 w 1116204"/>
              <a:gd name="connsiteY908" fmla="*/ 1739077 h 2378295"/>
              <a:gd name="connsiteX909" fmla="*/ 595866 w 1116204"/>
              <a:gd name="connsiteY909" fmla="*/ 1739968 h 2378295"/>
              <a:gd name="connsiteX910" fmla="*/ 598146 w 1116204"/>
              <a:gd name="connsiteY910" fmla="*/ 1742133 h 2378295"/>
              <a:gd name="connsiteX911" fmla="*/ 599792 w 1116204"/>
              <a:gd name="connsiteY911" fmla="*/ 1743788 h 2378295"/>
              <a:gd name="connsiteX912" fmla="*/ 601312 w 1116204"/>
              <a:gd name="connsiteY912" fmla="*/ 1745316 h 2378295"/>
              <a:gd name="connsiteX913" fmla="*/ 603591 w 1116204"/>
              <a:gd name="connsiteY913" fmla="*/ 1747354 h 2378295"/>
              <a:gd name="connsiteX914" fmla="*/ 605998 w 1116204"/>
              <a:gd name="connsiteY914" fmla="*/ 1748245 h 2378295"/>
              <a:gd name="connsiteX915" fmla="*/ 609037 w 1116204"/>
              <a:gd name="connsiteY915" fmla="*/ 1748882 h 2378295"/>
              <a:gd name="connsiteX916" fmla="*/ 611317 w 1116204"/>
              <a:gd name="connsiteY916" fmla="*/ 1748882 h 2378295"/>
              <a:gd name="connsiteX917" fmla="*/ 614483 w 1116204"/>
              <a:gd name="connsiteY917" fmla="*/ 1749646 h 2378295"/>
              <a:gd name="connsiteX918" fmla="*/ 617522 w 1116204"/>
              <a:gd name="connsiteY918" fmla="*/ 1749646 h 2378295"/>
              <a:gd name="connsiteX919" fmla="*/ 619802 w 1116204"/>
              <a:gd name="connsiteY919" fmla="*/ 1748882 h 2378295"/>
              <a:gd name="connsiteX920" fmla="*/ 625248 w 1116204"/>
              <a:gd name="connsiteY920" fmla="*/ 1748882 h 2378295"/>
              <a:gd name="connsiteX921" fmla="*/ 628287 w 1116204"/>
              <a:gd name="connsiteY921" fmla="*/ 1748245 h 2378295"/>
              <a:gd name="connsiteX922" fmla="*/ 631327 w 1116204"/>
              <a:gd name="connsiteY922" fmla="*/ 1747354 h 2378295"/>
              <a:gd name="connsiteX923" fmla="*/ 633733 w 1116204"/>
              <a:gd name="connsiteY923" fmla="*/ 1746844 h 2378295"/>
              <a:gd name="connsiteX924" fmla="*/ 636012 w 1116204"/>
              <a:gd name="connsiteY924" fmla="*/ 1745953 h 2378295"/>
              <a:gd name="connsiteX925" fmla="*/ 639179 w 1116204"/>
              <a:gd name="connsiteY925" fmla="*/ 1745316 h 2378295"/>
              <a:gd name="connsiteX926" fmla="*/ 641458 w 1116204"/>
              <a:gd name="connsiteY926" fmla="*/ 1743788 h 2378295"/>
              <a:gd name="connsiteX927" fmla="*/ 643611 w 1116204"/>
              <a:gd name="connsiteY927" fmla="*/ 1743024 h 2378295"/>
              <a:gd name="connsiteX928" fmla="*/ 646017 w 1116204"/>
              <a:gd name="connsiteY928" fmla="*/ 1741623 h 2378295"/>
              <a:gd name="connsiteX929" fmla="*/ 649184 w 1116204"/>
              <a:gd name="connsiteY929" fmla="*/ 1739968 h 2378295"/>
              <a:gd name="connsiteX930" fmla="*/ 650703 w 1116204"/>
              <a:gd name="connsiteY930" fmla="*/ 1739077 h 2378295"/>
              <a:gd name="connsiteX931" fmla="*/ 652983 w 1116204"/>
              <a:gd name="connsiteY931" fmla="*/ 1737676 h 2378295"/>
              <a:gd name="connsiteX932" fmla="*/ 655389 w 1116204"/>
              <a:gd name="connsiteY932" fmla="*/ 1736148 h 2378295"/>
              <a:gd name="connsiteX933" fmla="*/ 659062 w 1116204"/>
              <a:gd name="connsiteY933" fmla="*/ 1733092 h 2378295"/>
              <a:gd name="connsiteX934" fmla="*/ 662988 w 1116204"/>
              <a:gd name="connsiteY934" fmla="*/ 1730036 h 2378295"/>
              <a:gd name="connsiteX935" fmla="*/ 666027 w 1116204"/>
              <a:gd name="connsiteY935" fmla="*/ 1727743 h 2378295"/>
              <a:gd name="connsiteX936" fmla="*/ 669194 w 1116204"/>
              <a:gd name="connsiteY936" fmla="*/ 1724433 h 2378295"/>
              <a:gd name="connsiteX937" fmla="*/ 669827 w 1116204"/>
              <a:gd name="connsiteY937" fmla="*/ 1723032 h 2378295"/>
              <a:gd name="connsiteX938" fmla="*/ 670713 w 1116204"/>
              <a:gd name="connsiteY938" fmla="*/ 1721376 h 2378295"/>
              <a:gd name="connsiteX939" fmla="*/ 672233 w 1116204"/>
              <a:gd name="connsiteY939" fmla="*/ 1720740 h 2378295"/>
              <a:gd name="connsiteX940" fmla="*/ 672233 w 1116204"/>
              <a:gd name="connsiteY940" fmla="*/ 1719212 h 2378295"/>
              <a:gd name="connsiteX941" fmla="*/ 669827 w 1116204"/>
              <a:gd name="connsiteY941" fmla="*/ 1716156 h 2378295"/>
              <a:gd name="connsiteX942" fmla="*/ 666914 w 1116204"/>
              <a:gd name="connsiteY942" fmla="*/ 1713863 h 2378295"/>
              <a:gd name="connsiteX943" fmla="*/ 663748 w 1116204"/>
              <a:gd name="connsiteY943" fmla="*/ 1711571 h 2378295"/>
              <a:gd name="connsiteX944" fmla="*/ 660582 w 1116204"/>
              <a:gd name="connsiteY944" fmla="*/ 1710171 h 2378295"/>
              <a:gd name="connsiteX945" fmla="*/ 657542 w 1116204"/>
              <a:gd name="connsiteY945" fmla="*/ 1707751 h 2378295"/>
              <a:gd name="connsiteX946" fmla="*/ 653616 w 1116204"/>
              <a:gd name="connsiteY946" fmla="*/ 1706096 h 2378295"/>
              <a:gd name="connsiteX947" fmla="*/ 650577 w 1116204"/>
              <a:gd name="connsiteY947" fmla="*/ 1704568 h 2378295"/>
              <a:gd name="connsiteX948" fmla="*/ 646651 w 1116204"/>
              <a:gd name="connsiteY948" fmla="*/ 1702912 h 2378295"/>
              <a:gd name="connsiteX949" fmla="*/ 642851 w 1116204"/>
              <a:gd name="connsiteY949" fmla="*/ 1702275 h 2378295"/>
              <a:gd name="connsiteX950" fmla="*/ 639052 w 1116204"/>
              <a:gd name="connsiteY950" fmla="*/ 1701384 h 2378295"/>
              <a:gd name="connsiteX951" fmla="*/ 635126 w 1116204"/>
              <a:gd name="connsiteY951" fmla="*/ 1699983 h 2378295"/>
              <a:gd name="connsiteX952" fmla="*/ 630440 w 1116204"/>
              <a:gd name="connsiteY952" fmla="*/ 1699983 h 2378295"/>
              <a:gd name="connsiteX953" fmla="*/ 626514 w 1116204"/>
              <a:gd name="connsiteY953" fmla="*/ 1699092 h 2378295"/>
              <a:gd name="connsiteX954" fmla="*/ 621068 w 1116204"/>
              <a:gd name="connsiteY954" fmla="*/ 1698455 h 2378295"/>
              <a:gd name="connsiteX955" fmla="*/ 611823 w 1116204"/>
              <a:gd name="connsiteY955" fmla="*/ 1698455 h 2378295"/>
              <a:gd name="connsiteX956" fmla="*/ 611063 w 1116204"/>
              <a:gd name="connsiteY956" fmla="*/ 1699092 h 2378295"/>
              <a:gd name="connsiteX957" fmla="*/ 611063 w 1116204"/>
              <a:gd name="connsiteY957" fmla="*/ 1700747 h 2378295"/>
              <a:gd name="connsiteX958" fmla="*/ 610304 w 1116204"/>
              <a:gd name="connsiteY958" fmla="*/ 1702403 h 2378295"/>
              <a:gd name="connsiteX959" fmla="*/ 609544 w 1116204"/>
              <a:gd name="connsiteY959" fmla="*/ 1703039 h 2378295"/>
              <a:gd name="connsiteX960" fmla="*/ 608784 w 1116204"/>
              <a:gd name="connsiteY960" fmla="*/ 1704695 h 2378295"/>
              <a:gd name="connsiteX961" fmla="*/ 607264 w 1116204"/>
              <a:gd name="connsiteY961" fmla="*/ 1705459 h 2378295"/>
              <a:gd name="connsiteX962" fmla="*/ 606504 w 1116204"/>
              <a:gd name="connsiteY962" fmla="*/ 1706223 h 2378295"/>
              <a:gd name="connsiteX963" fmla="*/ 604858 w 1116204"/>
              <a:gd name="connsiteY963" fmla="*/ 1707878 h 2378295"/>
              <a:gd name="connsiteX964" fmla="*/ 603338 w 1116204"/>
              <a:gd name="connsiteY964" fmla="*/ 1708642 h 2378295"/>
              <a:gd name="connsiteX965" fmla="*/ 602705 w 1116204"/>
              <a:gd name="connsiteY965" fmla="*/ 1709279 h 2378295"/>
              <a:gd name="connsiteX966" fmla="*/ 601058 w 1116204"/>
              <a:gd name="connsiteY966" fmla="*/ 1710171 h 2378295"/>
              <a:gd name="connsiteX967" fmla="*/ 599539 w 1116204"/>
              <a:gd name="connsiteY967" fmla="*/ 1710807 h 2378295"/>
              <a:gd name="connsiteX968" fmla="*/ 597892 w 1116204"/>
              <a:gd name="connsiteY968" fmla="*/ 1711571 h 2378295"/>
              <a:gd name="connsiteX969" fmla="*/ 596373 w 1116204"/>
              <a:gd name="connsiteY969" fmla="*/ 1712208 h 2378295"/>
              <a:gd name="connsiteX970" fmla="*/ 587887 w 1116204"/>
              <a:gd name="connsiteY970" fmla="*/ 1712208 h 2378295"/>
              <a:gd name="connsiteX971" fmla="*/ 586241 w 1116204"/>
              <a:gd name="connsiteY971" fmla="*/ 1711571 h 2378295"/>
              <a:gd name="connsiteX972" fmla="*/ 584721 w 1116204"/>
              <a:gd name="connsiteY972" fmla="*/ 1711571 h 2378295"/>
              <a:gd name="connsiteX973" fmla="*/ 583075 w 1116204"/>
              <a:gd name="connsiteY973" fmla="*/ 1710807 h 2378295"/>
              <a:gd name="connsiteX974" fmla="*/ 581555 w 1116204"/>
              <a:gd name="connsiteY974" fmla="*/ 1710171 h 2378295"/>
              <a:gd name="connsiteX975" fmla="*/ 580795 w 1116204"/>
              <a:gd name="connsiteY975" fmla="*/ 1708515 h 2378295"/>
              <a:gd name="connsiteX976" fmla="*/ 579149 w 1116204"/>
              <a:gd name="connsiteY976" fmla="*/ 1706860 h 2378295"/>
              <a:gd name="connsiteX977" fmla="*/ 578389 w 1116204"/>
              <a:gd name="connsiteY977" fmla="*/ 1705332 h 2378295"/>
              <a:gd name="connsiteX978" fmla="*/ 576743 w 1116204"/>
              <a:gd name="connsiteY978" fmla="*/ 1703676 h 2378295"/>
              <a:gd name="connsiteX979" fmla="*/ 575983 w 1116204"/>
              <a:gd name="connsiteY979" fmla="*/ 1701384 h 2378295"/>
              <a:gd name="connsiteX980" fmla="*/ 575349 w 1116204"/>
              <a:gd name="connsiteY980" fmla="*/ 1699092 h 2378295"/>
              <a:gd name="connsiteX981" fmla="*/ 575349 w 1116204"/>
              <a:gd name="connsiteY981" fmla="*/ 1696036 h 2378295"/>
              <a:gd name="connsiteX982" fmla="*/ 574590 w 1116204"/>
              <a:gd name="connsiteY982" fmla="*/ 1693744 h 2378295"/>
              <a:gd name="connsiteX983" fmla="*/ 574590 w 1116204"/>
              <a:gd name="connsiteY983" fmla="*/ 1690051 h 2378295"/>
              <a:gd name="connsiteX984" fmla="*/ 573830 w 1116204"/>
              <a:gd name="connsiteY984" fmla="*/ 1688395 h 2378295"/>
              <a:gd name="connsiteX985" fmla="*/ 572183 w 1116204"/>
              <a:gd name="connsiteY985" fmla="*/ 1686103 h 2378295"/>
              <a:gd name="connsiteX986" fmla="*/ 570537 w 1116204"/>
              <a:gd name="connsiteY986" fmla="*/ 1683811 h 2378295"/>
              <a:gd name="connsiteX987" fmla="*/ 569017 w 1116204"/>
              <a:gd name="connsiteY987" fmla="*/ 1681646 h 2378295"/>
              <a:gd name="connsiteX988" fmla="*/ 567371 w 1116204"/>
              <a:gd name="connsiteY988" fmla="*/ 1680118 h 2378295"/>
              <a:gd name="connsiteX989" fmla="*/ 566611 w 1116204"/>
              <a:gd name="connsiteY989" fmla="*/ 1679354 h 2378295"/>
              <a:gd name="connsiteX990" fmla="*/ 565091 w 1116204"/>
              <a:gd name="connsiteY990" fmla="*/ 1677826 h 2378295"/>
              <a:gd name="connsiteX991" fmla="*/ 564331 w 1116204"/>
              <a:gd name="connsiteY991" fmla="*/ 1676935 h 2378295"/>
              <a:gd name="connsiteX992" fmla="*/ 562812 w 1116204"/>
              <a:gd name="connsiteY992" fmla="*/ 1676425 h 2378295"/>
              <a:gd name="connsiteX993" fmla="*/ 561165 w 1116204"/>
              <a:gd name="connsiteY993" fmla="*/ 1675534 h 2378295"/>
              <a:gd name="connsiteX994" fmla="*/ 559645 w 1116204"/>
              <a:gd name="connsiteY994" fmla="*/ 1675534 h 2378295"/>
              <a:gd name="connsiteX995" fmla="*/ 558126 w 1116204"/>
              <a:gd name="connsiteY995" fmla="*/ 1674770 h 2378295"/>
              <a:gd name="connsiteX996" fmla="*/ 550400 w 1116204"/>
              <a:gd name="connsiteY996" fmla="*/ 1674770 h 2378295"/>
              <a:gd name="connsiteX997" fmla="*/ 547994 w 1116204"/>
              <a:gd name="connsiteY997" fmla="*/ 1675534 h 2378295"/>
              <a:gd name="connsiteX998" fmla="*/ 546474 w 1116204"/>
              <a:gd name="connsiteY998" fmla="*/ 1676425 h 2378295"/>
              <a:gd name="connsiteX999" fmla="*/ 544195 w 1116204"/>
              <a:gd name="connsiteY999" fmla="*/ 1677826 h 2378295"/>
              <a:gd name="connsiteX1000" fmla="*/ 541029 w 1116204"/>
              <a:gd name="connsiteY1000" fmla="*/ 1679354 h 2378295"/>
              <a:gd name="connsiteX1001" fmla="*/ 538749 w 1116204"/>
              <a:gd name="connsiteY1001" fmla="*/ 1680755 h 2378295"/>
              <a:gd name="connsiteX1002" fmla="*/ 536469 w 1116204"/>
              <a:gd name="connsiteY1002" fmla="*/ 1682410 h 2378295"/>
              <a:gd name="connsiteX1003" fmla="*/ 533303 w 1116204"/>
              <a:gd name="connsiteY1003" fmla="*/ 1684703 h 2378295"/>
              <a:gd name="connsiteX1004" fmla="*/ 531024 w 1116204"/>
              <a:gd name="connsiteY1004" fmla="*/ 1687759 h 2378295"/>
              <a:gd name="connsiteX1005" fmla="*/ 527857 w 1116204"/>
              <a:gd name="connsiteY1005" fmla="*/ 1690815 h 2378295"/>
              <a:gd name="connsiteX1006" fmla="*/ 524691 w 1116204"/>
              <a:gd name="connsiteY1006" fmla="*/ 1693744 h 2378295"/>
              <a:gd name="connsiteX1007" fmla="*/ 521525 w 1116204"/>
              <a:gd name="connsiteY1007" fmla="*/ 1697691 h 2378295"/>
              <a:gd name="connsiteX1008" fmla="*/ 518486 w 1116204"/>
              <a:gd name="connsiteY1008" fmla="*/ 1702275 h 2378295"/>
              <a:gd name="connsiteX1009" fmla="*/ 517726 w 1116204"/>
              <a:gd name="connsiteY1009" fmla="*/ 1699092 h 2378295"/>
              <a:gd name="connsiteX1010" fmla="*/ 517726 w 1116204"/>
              <a:gd name="connsiteY1010" fmla="*/ 1690051 h 2378295"/>
              <a:gd name="connsiteX1011" fmla="*/ 518486 w 1116204"/>
              <a:gd name="connsiteY1011" fmla="*/ 1687759 h 2378295"/>
              <a:gd name="connsiteX1012" fmla="*/ 518486 w 1116204"/>
              <a:gd name="connsiteY1012" fmla="*/ 1684703 h 2378295"/>
              <a:gd name="connsiteX1013" fmla="*/ 519246 w 1116204"/>
              <a:gd name="connsiteY1013" fmla="*/ 1681646 h 2378295"/>
              <a:gd name="connsiteX1014" fmla="*/ 520005 w 1116204"/>
              <a:gd name="connsiteY1014" fmla="*/ 1678590 h 2378295"/>
              <a:gd name="connsiteX1015" fmla="*/ 520765 w 1116204"/>
              <a:gd name="connsiteY1015" fmla="*/ 1676298 h 2378295"/>
              <a:gd name="connsiteX1016" fmla="*/ 521525 w 1116204"/>
              <a:gd name="connsiteY1016" fmla="*/ 1673115 h 2378295"/>
              <a:gd name="connsiteX1017" fmla="*/ 522285 w 1116204"/>
              <a:gd name="connsiteY1017" fmla="*/ 1670695 h 2378295"/>
              <a:gd name="connsiteX1018" fmla="*/ 523931 w 1116204"/>
              <a:gd name="connsiteY1018" fmla="*/ 1667639 h 2378295"/>
              <a:gd name="connsiteX1019" fmla="*/ 525451 w 1116204"/>
              <a:gd name="connsiteY1019" fmla="*/ 1665347 h 2378295"/>
              <a:gd name="connsiteX1020" fmla="*/ 527098 w 1116204"/>
              <a:gd name="connsiteY1020" fmla="*/ 1663055 h 2378295"/>
              <a:gd name="connsiteX1021" fmla="*/ 528617 w 1116204"/>
              <a:gd name="connsiteY1021" fmla="*/ 1660763 h 2378295"/>
              <a:gd name="connsiteX1022" fmla="*/ 530897 w 1116204"/>
              <a:gd name="connsiteY1022" fmla="*/ 1658471 h 2378295"/>
              <a:gd name="connsiteX1023" fmla="*/ 532543 w 1116204"/>
              <a:gd name="connsiteY1023" fmla="*/ 1656433 h 2378295"/>
              <a:gd name="connsiteX1024" fmla="*/ 534823 w 1116204"/>
              <a:gd name="connsiteY1024" fmla="*/ 1654778 h 2378295"/>
              <a:gd name="connsiteX1025" fmla="*/ 537862 w 1116204"/>
              <a:gd name="connsiteY1025" fmla="*/ 1653250 h 2378295"/>
              <a:gd name="connsiteX1026" fmla="*/ 540142 w 1116204"/>
              <a:gd name="connsiteY1026" fmla="*/ 1651722 h 2378295"/>
              <a:gd name="connsiteX1027" fmla="*/ 543181 w 1116204"/>
              <a:gd name="connsiteY1027" fmla="*/ 1650194 h 2378295"/>
              <a:gd name="connsiteX1028" fmla="*/ 546348 w 1116204"/>
              <a:gd name="connsiteY1028" fmla="*/ 1648793 h 2378295"/>
              <a:gd name="connsiteX1029" fmla="*/ 549387 w 1116204"/>
              <a:gd name="connsiteY1029" fmla="*/ 1647902 h 2378295"/>
              <a:gd name="connsiteX1030" fmla="*/ 552553 w 1116204"/>
              <a:gd name="connsiteY1030" fmla="*/ 1647137 h 2378295"/>
              <a:gd name="connsiteX1031" fmla="*/ 556353 w 1116204"/>
              <a:gd name="connsiteY1031" fmla="*/ 1646373 h 2378295"/>
              <a:gd name="connsiteX1032" fmla="*/ 568764 w 1116204"/>
              <a:gd name="connsiteY1032" fmla="*/ 1646373 h 2378295"/>
              <a:gd name="connsiteX1033" fmla="*/ 573450 w 1116204"/>
              <a:gd name="connsiteY1033" fmla="*/ 1647137 h 2378295"/>
              <a:gd name="connsiteX1034" fmla="*/ 578009 w 1116204"/>
              <a:gd name="connsiteY1034" fmla="*/ 1647902 h 2378295"/>
              <a:gd name="connsiteX1035" fmla="*/ 582568 w 1116204"/>
              <a:gd name="connsiteY1035" fmla="*/ 1648793 h 2378295"/>
              <a:gd name="connsiteX1036" fmla="*/ 588141 w 1116204"/>
              <a:gd name="connsiteY1036" fmla="*/ 1650194 h 2378295"/>
              <a:gd name="connsiteX1037" fmla="*/ 588900 w 1116204"/>
              <a:gd name="connsiteY1037" fmla="*/ 1648793 h 2378295"/>
              <a:gd name="connsiteX1038" fmla="*/ 588900 w 1116204"/>
              <a:gd name="connsiteY1038" fmla="*/ 1647137 h 2378295"/>
              <a:gd name="connsiteX1039" fmla="*/ 589660 w 1116204"/>
              <a:gd name="connsiteY1039" fmla="*/ 1646373 h 2378295"/>
              <a:gd name="connsiteX1040" fmla="*/ 590420 w 1116204"/>
              <a:gd name="connsiteY1040" fmla="*/ 1644845 h 2378295"/>
              <a:gd name="connsiteX1041" fmla="*/ 591180 w 1116204"/>
              <a:gd name="connsiteY1041" fmla="*/ 1643190 h 2378295"/>
              <a:gd name="connsiteX1042" fmla="*/ 591813 w 1116204"/>
              <a:gd name="connsiteY1042" fmla="*/ 1642426 h 2378295"/>
              <a:gd name="connsiteX1043" fmla="*/ 593460 w 1116204"/>
              <a:gd name="connsiteY1043" fmla="*/ 1641662 h 2378295"/>
              <a:gd name="connsiteX1044" fmla="*/ 594220 w 1116204"/>
              <a:gd name="connsiteY1044" fmla="*/ 1640770 h 2378295"/>
              <a:gd name="connsiteX1045" fmla="*/ 594979 w 1116204"/>
              <a:gd name="connsiteY1045" fmla="*/ 1640006 h 2378295"/>
              <a:gd name="connsiteX1046" fmla="*/ 596499 w 1116204"/>
              <a:gd name="connsiteY1046" fmla="*/ 1639370 h 2378295"/>
              <a:gd name="connsiteX1047" fmla="*/ 597259 w 1116204"/>
              <a:gd name="connsiteY1047" fmla="*/ 1638478 h 2378295"/>
              <a:gd name="connsiteX1048" fmla="*/ 598905 w 1116204"/>
              <a:gd name="connsiteY1048" fmla="*/ 1637714 h 2378295"/>
              <a:gd name="connsiteX1049" fmla="*/ 600425 w 1116204"/>
              <a:gd name="connsiteY1049" fmla="*/ 1637714 h 2378295"/>
              <a:gd name="connsiteX1050" fmla="*/ 602072 w 1116204"/>
              <a:gd name="connsiteY1050" fmla="*/ 1636950 h 2378295"/>
              <a:gd name="connsiteX1051" fmla="*/ 608910 w 1116204"/>
              <a:gd name="connsiteY1051" fmla="*/ 1636950 h 2378295"/>
              <a:gd name="connsiteX1052" fmla="*/ 609670 w 1116204"/>
              <a:gd name="connsiteY1052" fmla="*/ 1637714 h 2378295"/>
              <a:gd name="connsiteX1053" fmla="*/ 611190 w 1116204"/>
              <a:gd name="connsiteY1053" fmla="*/ 1637714 h 2378295"/>
              <a:gd name="connsiteX1054" fmla="*/ 612710 w 1116204"/>
              <a:gd name="connsiteY1054" fmla="*/ 1638478 h 2378295"/>
              <a:gd name="connsiteX1055" fmla="*/ 613596 w 1116204"/>
              <a:gd name="connsiteY1055" fmla="*/ 1639370 h 2378295"/>
              <a:gd name="connsiteX1056" fmla="*/ 615116 w 1116204"/>
              <a:gd name="connsiteY1056" fmla="*/ 1640006 h 2378295"/>
              <a:gd name="connsiteX1057" fmla="*/ 615876 w 1116204"/>
              <a:gd name="connsiteY1057" fmla="*/ 1640770 h 2378295"/>
              <a:gd name="connsiteX1058" fmla="*/ 617396 w 1116204"/>
              <a:gd name="connsiteY1058" fmla="*/ 1642426 h 2378295"/>
              <a:gd name="connsiteX1059" fmla="*/ 618156 w 1116204"/>
              <a:gd name="connsiteY1059" fmla="*/ 1643190 h 2378295"/>
              <a:gd name="connsiteX1060" fmla="*/ 619675 w 1116204"/>
              <a:gd name="connsiteY1060" fmla="*/ 1644845 h 2378295"/>
              <a:gd name="connsiteX1061" fmla="*/ 620435 w 1116204"/>
              <a:gd name="connsiteY1061" fmla="*/ 1646373 h 2378295"/>
              <a:gd name="connsiteX1062" fmla="*/ 621195 w 1116204"/>
              <a:gd name="connsiteY1062" fmla="*/ 1647774 h 2378295"/>
              <a:gd name="connsiteX1063" fmla="*/ 621955 w 1116204"/>
              <a:gd name="connsiteY1063" fmla="*/ 1649302 h 2378295"/>
              <a:gd name="connsiteX1064" fmla="*/ 622715 w 1116204"/>
              <a:gd name="connsiteY1064" fmla="*/ 1651594 h 2378295"/>
              <a:gd name="connsiteX1065" fmla="*/ 623601 w 1116204"/>
              <a:gd name="connsiteY1065" fmla="*/ 1653759 h 2378295"/>
              <a:gd name="connsiteX1066" fmla="*/ 624361 w 1116204"/>
              <a:gd name="connsiteY1066" fmla="*/ 1656943 h 2378295"/>
              <a:gd name="connsiteX1067" fmla="*/ 625881 w 1116204"/>
              <a:gd name="connsiteY1067" fmla="*/ 1659235 h 2378295"/>
              <a:gd name="connsiteX1068" fmla="*/ 627401 w 1116204"/>
              <a:gd name="connsiteY1068" fmla="*/ 1661527 h 2378295"/>
              <a:gd name="connsiteX1069" fmla="*/ 629680 w 1116204"/>
              <a:gd name="connsiteY1069" fmla="*/ 1663692 h 2378295"/>
              <a:gd name="connsiteX1070" fmla="*/ 631200 w 1116204"/>
              <a:gd name="connsiteY1070" fmla="*/ 1665220 h 2378295"/>
              <a:gd name="connsiteX1071" fmla="*/ 633606 w 1116204"/>
              <a:gd name="connsiteY1071" fmla="*/ 1666748 h 2378295"/>
              <a:gd name="connsiteX1072" fmla="*/ 635759 w 1116204"/>
              <a:gd name="connsiteY1072" fmla="*/ 1669167 h 2378295"/>
              <a:gd name="connsiteX1073" fmla="*/ 638925 w 1116204"/>
              <a:gd name="connsiteY1073" fmla="*/ 1670568 h 2378295"/>
              <a:gd name="connsiteX1074" fmla="*/ 641205 w 1116204"/>
              <a:gd name="connsiteY1074" fmla="*/ 1671459 h 2378295"/>
              <a:gd name="connsiteX1075" fmla="*/ 643611 w 1116204"/>
              <a:gd name="connsiteY1075" fmla="*/ 1672987 h 2378295"/>
              <a:gd name="connsiteX1076" fmla="*/ 646651 w 1116204"/>
              <a:gd name="connsiteY1076" fmla="*/ 1674515 h 2378295"/>
              <a:gd name="connsiteX1077" fmla="*/ 649817 w 1116204"/>
              <a:gd name="connsiteY1077" fmla="*/ 1675279 h 2378295"/>
              <a:gd name="connsiteX1078" fmla="*/ 652856 w 1116204"/>
              <a:gd name="connsiteY1078" fmla="*/ 1676171 h 2378295"/>
              <a:gd name="connsiteX1079" fmla="*/ 656022 w 1116204"/>
              <a:gd name="connsiteY1079" fmla="*/ 1677571 h 2378295"/>
              <a:gd name="connsiteX1080" fmla="*/ 659062 w 1116204"/>
              <a:gd name="connsiteY1080" fmla="*/ 1678336 h 2378295"/>
              <a:gd name="connsiteX1081" fmla="*/ 665268 w 1116204"/>
              <a:gd name="connsiteY1081" fmla="*/ 1679864 h 2378295"/>
              <a:gd name="connsiteX1082" fmla="*/ 670713 w 1116204"/>
              <a:gd name="connsiteY1082" fmla="*/ 1681392 h 2378295"/>
              <a:gd name="connsiteX1083" fmla="*/ 675272 w 1116204"/>
              <a:gd name="connsiteY1083" fmla="*/ 1682156 h 2378295"/>
              <a:gd name="connsiteX1084" fmla="*/ 679958 w 1116204"/>
              <a:gd name="connsiteY1084" fmla="*/ 1683556 h 2378295"/>
              <a:gd name="connsiteX1085" fmla="*/ 682365 w 1116204"/>
              <a:gd name="connsiteY1085" fmla="*/ 1684448 h 2378295"/>
              <a:gd name="connsiteX1086" fmla="*/ 684644 w 1116204"/>
              <a:gd name="connsiteY1086" fmla="*/ 1685085 h 2378295"/>
              <a:gd name="connsiteX1087" fmla="*/ 687051 w 1116204"/>
              <a:gd name="connsiteY1087" fmla="*/ 1685849 h 2378295"/>
              <a:gd name="connsiteX1088" fmla="*/ 689330 w 1116204"/>
              <a:gd name="connsiteY1088" fmla="*/ 1687504 h 2378295"/>
              <a:gd name="connsiteX1089" fmla="*/ 692370 w 1116204"/>
              <a:gd name="connsiteY1089" fmla="*/ 1688268 h 2378295"/>
              <a:gd name="connsiteX1090" fmla="*/ 695536 w 1116204"/>
              <a:gd name="connsiteY1090" fmla="*/ 1689923 h 2378295"/>
              <a:gd name="connsiteX1091" fmla="*/ 698702 w 1116204"/>
              <a:gd name="connsiteY1091" fmla="*/ 1691452 h 2378295"/>
              <a:gd name="connsiteX1092" fmla="*/ 701868 w 1116204"/>
              <a:gd name="connsiteY1092" fmla="*/ 1693616 h 2378295"/>
              <a:gd name="connsiteX1093" fmla="*/ 705667 w 1116204"/>
              <a:gd name="connsiteY1093" fmla="*/ 1693616 h 2378295"/>
              <a:gd name="connsiteX1094" fmla="*/ 708074 w 1116204"/>
              <a:gd name="connsiteY1094" fmla="*/ 1692852 h 2378295"/>
              <a:gd name="connsiteX1095" fmla="*/ 710353 w 1116204"/>
              <a:gd name="connsiteY1095" fmla="*/ 1691452 h 2378295"/>
              <a:gd name="connsiteX1096" fmla="*/ 713519 w 1116204"/>
              <a:gd name="connsiteY1096" fmla="*/ 1689923 h 2378295"/>
              <a:gd name="connsiteX1097" fmla="*/ 716432 w 1116204"/>
              <a:gd name="connsiteY1097" fmla="*/ 1687631 h 2378295"/>
              <a:gd name="connsiteX1098" fmla="*/ 720485 w 1116204"/>
              <a:gd name="connsiteY1098" fmla="*/ 1685339 h 2378295"/>
              <a:gd name="connsiteX1099" fmla="*/ 724158 w 1116204"/>
              <a:gd name="connsiteY1099" fmla="*/ 1682410 h 2378295"/>
              <a:gd name="connsiteX1100" fmla="*/ 728084 w 1116204"/>
              <a:gd name="connsiteY1100" fmla="*/ 1679354 h 2378295"/>
              <a:gd name="connsiteX1101" fmla="*/ 732643 w 1116204"/>
              <a:gd name="connsiteY1101" fmla="*/ 1675407 h 2378295"/>
              <a:gd name="connsiteX1102" fmla="*/ 737329 w 1116204"/>
              <a:gd name="connsiteY1102" fmla="*/ 1671587 h 2378295"/>
              <a:gd name="connsiteX1103" fmla="*/ 742015 w 1116204"/>
              <a:gd name="connsiteY1103" fmla="*/ 1667002 h 2378295"/>
              <a:gd name="connsiteX1104" fmla="*/ 752020 w 1116204"/>
              <a:gd name="connsiteY1104" fmla="*/ 1657834 h 2378295"/>
              <a:gd name="connsiteX1105" fmla="*/ 763544 w 1116204"/>
              <a:gd name="connsiteY1105" fmla="*/ 1647137 h 2378295"/>
              <a:gd name="connsiteX1106" fmla="*/ 786087 w 1116204"/>
              <a:gd name="connsiteY1106" fmla="*/ 1625617 h 2378295"/>
              <a:gd name="connsiteX1107" fmla="*/ 808503 w 1116204"/>
              <a:gd name="connsiteY1107" fmla="*/ 1602569 h 2378295"/>
              <a:gd name="connsiteX1108" fmla="*/ 820028 w 1116204"/>
              <a:gd name="connsiteY1108" fmla="*/ 1591872 h 2378295"/>
              <a:gd name="connsiteX1109" fmla="*/ 830920 w 1116204"/>
              <a:gd name="connsiteY1109" fmla="*/ 1581176 h 2378295"/>
              <a:gd name="connsiteX1110" fmla="*/ 841051 w 1116204"/>
              <a:gd name="connsiteY1110" fmla="*/ 1571243 h 2378295"/>
              <a:gd name="connsiteX1111" fmla="*/ 850296 w 1116204"/>
              <a:gd name="connsiteY1111" fmla="*/ 1561947 h 2378295"/>
              <a:gd name="connsiteX1112" fmla="*/ 844851 w 1116204"/>
              <a:gd name="connsiteY1112" fmla="*/ 1561183 h 2378295"/>
              <a:gd name="connsiteX1113" fmla="*/ 839405 w 1116204"/>
              <a:gd name="connsiteY1113" fmla="*/ 1560546 h 2378295"/>
              <a:gd name="connsiteX1114" fmla="*/ 834086 w 1116204"/>
              <a:gd name="connsiteY1114" fmla="*/ 1559655 h 2378295"/>
              <a:gd name="connsiteX1115" fmla="*/ 828640 w 1116204"/>
              <a:gd name="connsiteY1115" fmla="*/ 1559655 h 2378295"/>
              <a:gd name="connsiteX1116" fmla="*/ 817875 w 1116204"/>
              <a:gd name="connsiteY1116" fmla="*/ 1558127 h 2378295"/>
              <a:gd name="connsiteX1117" fmla="*/ 806984 w 1116204"/>
              <a:gd name="connsiteY1117" fmla="*/ 1557618 h 2378295"/>
              <a:gd name="connsiteX1118" fmla="*/ 801538 w 1116204"/>
              <a:gd name="connsiteY1118" fmla="*/ 1557618 h 2378295"/>
              <a:gd name="connsiteX1119" fmla="*/ 796979 w 1116204"/>
              <a:gd name="connsiteY1119" fmla="*/ 1556726 h 2378295"/>
              <a:gd name="connsiteX1120" fmla="*/ 791533 w 1116204"/>
              <a:gd name="connsiteY1120" fmla="*/ 1555962 h 2378295"/>
              <a:gd name="connsiteX1121" fmla="*/ 786214 w 1116204"/>
              <a:gd name="connsiteY1121" fmla="*/ 1554307 h 2378295"/>
              <a:gd name="connsiteX1122" fmla="*/ 780768 w 1116204"/>
              <a:gd name="connsiteY1122" fmla="*/ 1553543 h 2378295"/>
              <a:gd name="connsiteX1123" fmla="*/ 775322 w 1116204"/>
              <a:gd name="connsiteY1123" fmla="*/ 1552015 h 2378295"/>
              <a:gd name="connsiteX1124" fmla="*/ 770003 w 1116204"/>
              <a:gd name="connsiteY1124" fmla="*/ 1550614 h 2378295"/>
              <a:gd name="connsiteX1125" fmla="*/ 764557 w 1116204"/>
              <a:gd name="connsiteY1125" fmla="*/ 1549086 h 2378295"/>
              <a:gd name="connsiteX1126" fmla="*/ 785581 w 1116204"/>
              <a:gd name="connsiteY1126" fmla="*/ 1541318 h 2378295"/>
              <a:gd name="connsiteX1127" fmla="*/ 804071 w 1116204"/>
              <a:gd name="connsiteY1127" fmla="*/ 1534315 h 2378295"/>
              <a:gd name="connsiteX1128" fmla="*/ 812683 w 1116204"/>
              <a:gd name="connsiteY1128" fmla="*/ 1531258 h 2378295"/>
              <a:gd name="connsiteX1129" fmla="*/ 820281 w 1116204"/>
              <a:gd name="connsiteY1129" fmla="*/ 1528330 h 2378295"/>
              <a:gd name="connsiteX1130" fmla="*/ 828260 w 1116204"/>
              <a:gd name="connsiteY1130" fmla="*/ 1525273 h 2378295"/>
              <a:gd name="connsiteX1131" fmla="*/ 835099 w 1116204"/>
              <a:gd name="connsiteY1131" fmla="*/ 1522217 h 2378295"/>
              <a:gd name="connsiteX1132" fmla="*/ 842191 w 1116204"/>
              <a:gd name="connsiteY1132" fmla="*/ 1519034 h 2378295"/>
              <a:gd name="connsiteX1133" fmla="*/ 848270 w 1116204"/>
              <a:gd name="connsiteY1133" fmla="*/ 1515978 h 2378295"/>
              <a:gd name="connsiteX1134" fmla="*/ 854349 w 1116204"/>
              <a:gd name="connsiteY1134" fmla="*/ 1512922 h 2378295"/>
              <a:gd name="connsiteX1135" fmla="*/ 860555 w 1116204"/>
              <a:gd name="connsiteY1135" fmla="*/ 1509101 h 2378295"/>
              <a:gd name="connsiteX1136" fmla="*/ 866760 w 1116204"/>
              <a:gd name="connsiteY1136" fmla="*/ 1505409 h 2378295"/>
              <a:gd name="connsiteX1137" fmla="*/ 872206 w 1116204"/>
              <a:gd name="connsiteY1137" fmla="*/ 1501461 h 2378295"/>
              <a:gd name="connsiteX1138" fmla="*/ 877652 w 1116204"/>
              <a:gd name="connsiteY1138" fmla="*/ 1497768 h 2378295"/>
              <a:gd name="connsiteX1139" fmla="*/ 883857 w 1116204"/>
              <a:gd name="connsiteY1139" fmla="*/ 1493184 h 2378295"/>
              <a:gd name="connsiteX1140" fmla="*/ 889176 w 1116204"/>
              <a:gd name="connsiteY1140" fmla="*/ 1487836 h 2378295"/>
              <a:gd name="connsiteX1141" fmla="*/ 894622 w 1116204"/>
              <a:gd name="connsiteY1141" fmla="*/ 1482487 h 2378295"/>
              <a:gd name="connsiteX1142" fmla="*/ 900068 w 1116204"/>
              <a:gd name="connsiteY1142" fmla="*/ 1476884 h 2378295"/>
              <a:gd name="connsiteX1143" fmla="*/ 905514 w 1116204"/>
              <a:gd name="connsiteY1143" fmla="*/ 1470135 h 2378295"/>
              <a:gd name="connsiteX1144" fmla="*/ 911719 w 1116204"/>
              <a:gd name="connsiteY1144" fmla="*/ 1463132 h 2378295"/>
              <a:gd name="connsiteX1145" fmla="*/ 917925 w 1116204"/>
              <a:gd name="connsiteY1145" fmla="*/ 1456383 h 2378295"/>
              <a:gd name="connsiteX1146" fmla="*/ 924004 w 1116204"/>
              <a:gd name="connsiteY1146" fmla="*/ 1447851 h 2378295"/>
              <a:gd name="connsiteX1147" fmla="*/ 930209 w 1116204"/>
              <a:gd name="connsiteY1147" fmla="*/ 1439574 h 2378295"/>
              <a:gd name="connsiteX1148" fmla="*/ 936415 w 1116204"/>
              <a:gd name="connsiteY1148" fmla="*/ 1429514 h 2378295"/>
              <a:gd name="connsiteX1149" fmla="*/ 944140 w 1116204"/>
              <a:gd name="connsiteY1149" fmla="*/ 1419582 h 2378295"/>
              <a:gd name="connsiteX1150" fmla="*/ 951106 w 1116204"/>
              <a:gd name="connsiteY1150" fmla="*/ 1407994 h 2378295"/>
              <a:gd name="connsiteX1151" fmla="*/ 958831 w 1116204"/>
              <a:gd name="connsiteY1151" fmla="*/ 1395769 h 2378295"/>
              <a:gd name="connsiteX1152" fmla="*/ 967316 w 1116204"/>
              <a:gd name="connsiteY1152" fmla="*/ 1383544 h 2378295"/>
              <a:gd name="connsiteX1153" fmla="*/ 975802 w 1116204"/>
              <a:gd name="connsiteY1153" fmla="*/ 1369665 h 2378295"/>
              <a:gd name="connsiteX1154" fmla="*/ 985173 w 1116204"/>
              <a:gd name="connsiteY1154" fmla="*/ 1354384 h 2378295"/>
              <a:gd name="connsiteX1155" fmla="*/ 994419 w 1116204"/>
              <a:gd name="connsiteY1155" fmla="*/ 1338339 h 2378295"/>
              <a:gd name="connsiteX1156" fmla="*/ 902347 w 1116204"/>
              <a:gd name="connsiteY1156" fmla="*/ 1119824 h 2378295"/>
              <a:gd name="connsiteX1157" fmla="*/ 894622 w 1116204"/>
              <a:gd name="connsiteY1157" fmla="*/ 1147457 h 2378295"/>
              <a:gd name="connsiteX1158" fmla="*/ 886263 w 1116204"/>
              <a:gd name="connsiteY1158" fmla="*/ 1175981 h 2378295"/>
              <a:gd name="connsiteX1159" fmla="*/ 882338 w 1116204"/>
              <a:gd name="connsiteY1159" fmla="*/ 1189734 h 2378295"/>
              <a:gd name="connsiteX1160" fmla="*/ 877778 w 1116204"/>
              <a:gd name="connsiteY1160" fmla="*/ 1204123 h 2378295"/>
              <a:gd name="connsiteX1161" fmla="*/ 873092 w 1116204"/>
              <a:gd name="connsiteY1161" fmla="*/ 1218003 h 2378295"/>
              <a:gd name="connsiteX1162" fmla="*/ 868533 w 1116204"/>
              <a:gd name="connsiteY1162" fmla="*/ 1231628 h 2378295"/>
              <a:gd name="connsiteX1163" fmla="*/ 863847 w 1116204"/>
              <a:gd name="connsiteY1163" fmla="*/ 1246272 h 2378295"/>
              <a:gd name="connsiteX1164" fmla="*/ 859288 w 1116204"/>
              <a:gd name="connsiteY1164" fmla="*/ 1260152 h 2378295"/>
              <a:gd name="connsiteX1165" fmla="*/ 853969 w 1116204"/>
              <a:gd name="connsiteY1165" fmla="*/ 1274542 h 2378295"/>
              <a:gd name="connsiteX1166" fmla="*/ 849283 w 1116204"/>
              <a:gd name="connsiteY1166" fmla="*/ 1288422 h 2378295"/>
              <a:gd name="connsiteX1167" fmla="*/ 843964 w 1116204"/>
              <a:gd name="connsiteY1167" fmla="*/ 1302302 h 2378295"/>
              <a:gd name="connsiteX1168" fmla="*/ 837758 w 1116204"/>
              <a:gd name="connsiteY1168" fmla="*/ 1315927 h 2378295"/>
              <a:gd name="connsiteX1169" fmla="*/ 832313 w 1116204"/>
              <a:gd name="connsiteY1169" fmla="*/ 1329680 h 2378295"/>
              <a:gd name="connsiteX1170" fmla="*/ 826107 w 1116204"/>
              <a:gd name="connsiteY1170" fmla="*/ 1343560 h 2378295"/>
              <a:gd name="connsiteX1171" fmla="*/ 819901 w 1116204"/>
              <a:gd name="connsiteY1171" fmla="*/ 1357440 h 2378295"/>
              <a:gd name="connsiteX1172" fmla="*/ 813063 w 1116204"/>
              <a:gd name="connsiteY1172" fmla="*/ 1371193 h 2378295"/>
              <a:gd name="connsiteX1173" fmla="*/ 806097 w 1116204"/>
              <a:gd name="connsiteY1173" fmla="*/ 1384181 h 2378295"/>
              <a:gd name="connsiteX1174" fmla="*/ 799132 w 1116204"/>
              <a:gd name="connsiteY1174" fmla="*/ 1397170 h 2378295"/>
              <a:gd name="connsiteX1175" fmla="*/ 792166 w 1116204"/>
              <a:gd name="connsiteY1175" fmla="*/ 1410158 h 2378295"/>
              <a:gd name="connsiteX1176" fmla="*/ 784441 w 1116204"/>
              <a:gd name="connsiteY1176" fmla="*/ 1423147 h 2378295"/>
              <a:gd name="connsiteX1177" fmla="*/ 775955 w 1116204"/>
              <a:gd name="connsiteY1177" fmla="*/ 1436390 h 2378295"/>
              <a:gd name="connsiteX1178" fmla="*/ 768230 w 1116204"/>
              <a:gd name="connsiteY1178" fmla="*/ 1448488 h 2378295"/>
              <a:gd name="connsiteX1179" fmla="*/ 758985 w 1116204"/>
              <a:gd name="connsiteY1179" fmla="*/ 1460840 h 2378295"/>
              <a:gd name="connsiteX1180" fmla="*/ 750500 w 1116204"/>
              <a:gd name="connsiteY1180" fmla="*/ 1473064 h 2378295"/>
              <a:gd name="connsiteX1181" fmla="*/ 741128 w 1116204"/>
              <a:gd name="connsiteY1181" fmla="*/ 1484652 h 2378295"/>
              <a:gd name="connsiteX1182" fmla="*/ 731123 w 1116204"/>
              <a:gd name="connsiteY1182" fmla="*/ 1495985 h 2378295"/>
              <a:gd name="connsiteX1183" fmla="*/ 721118 w 1116204"/>
              <a:gd name="connsiteY1183" fmla="*/ 1507573 h 2378295"/>
              <a:gd name="connsiteX1184" fmla="*/ 710227 w 1116204"/>
              <a:gd name="connsiteY1184" fmla="*/ 1518397 h 2378295"/>
              <a:gd name="connsiteX1185" fmla="*/ 699462 w 1116204"/>
              <a:gd name="connsiteY1185" fmla="*/ 1528966 h 2378295"/>
              <a:gd name="connsiteX1186" fmla="*/ 687937 w 1116204"/>
              <a:gd name="connsiteY1186" fmla="*/ 1538899 h 2378295"/>
              <a:gd name="connsiteX1187" fmla="*/ 694776 w 1116204"/>
              <a:gd name="connsiteY1187" fmla="*/ 1529858 h 2378295"/>
              <a:gd name="connsiteX1188" fmla="*/ 700855 w 1116204"/>
              <a:gd name="connsiteY1188" fmla="*/ 1519034 h 2378295"/>
              <a:gd name="connsiteX1189" fmla="*/ 707820 w 1116204"/>
              <a:gd name="connsiteY1189" fmla="*/ 1508337 h 2378295"/>
              <a:gd name="connsiteX1190" fmla="*/ 714026 w 1116204"/>
              <a:gd name="connsiteY1190" fmla="*/ 1497004 h 2378295"/>
              <a:gd name="connsiteX1191" fmla="*/ 719472 w 1116204"/>
              <a:gd name="connsiteY1191" fmla="*/ 1485416 h 2378295"/>
              <a:gd name="connsiteX1192" fmla="*/ 725677 w 1116204"/>
              <a:gd name="connsiteY1192" fmla="*/ 1473192 h 2378295"/>
              <a:gd name="connsiteX1193" fmla="*/ 731123 w 1116204"/>
              <a:gd name="connsiteY1193" fmla="*/ 1460967 h 2378295"/>
              <a:gd name="connsiteX1194" fmla="*/ 735809 w 1116204"/>
              <a:gd name="connsiteY1194" fmla="*/ 1447851 h 2378295"/>
              <a:gd name="connsiteX1195" fmla="*/ 740368 w 1116204"/>
              <a:gd name="connsiteY1195" fmla="*/ 1434098 h 2378295"/>
              <a:gd name="connsiteX1196" fmla="*/ 744927 w 1116204"/>
              <a:gd name="connsiteY1196" fmla="*/ 1420982 h 2378295"/>
              <a:gd name="connsiteX1197" fmla="*/ 748853 w 1116204"/>
              <a:gd name="connsiteY1197" fmla="*/ 1407230 h 2378295"/>
              <a:gd name="connsiteX1198" fmla="*/ 752779 w 1116204"/>
              <a:gd name="connsiteY1198" fmla="*/ 1392586 h 2378295"/>
              <a:gd name="connsiteX1199" fmla="*/ 755819 w 1116204"/>
              <a:gd name="connsiteY1199" fmla="*/ 1377942 h 2378295"/>
              <a:gd name="connsiteX1200" fmla="*/ 758858 w 1116204"/>
              <a:gd name="connsiteY1200" fmla="*/ 1363552 h 2378295"/>
              <a:gd name="connsiteX1201" fmla="*/ 761265 w 1116204"/>
              <a:gd name="connsiteY1201" fmla="*/ 1348908 h 2378295"/>
              <a:gd name="connsiteX1202" fmla="*/ 762784 w 1116204"/>
              <a:gd name="connsiteY1202" fmla="*/ 1334519 h 2378295"/>
              <a:gd name="connsiteX1203" fmla="*/ 764304 w 1116204"/>
              <a:gd name="connsiteY1203" fmla="*/ 1318983 h 2378295"/>
              <a:gd name="connsiteX1204" fmla="*/ 765064 w 1116204"/>
              <a:gd name="connsiteY1204" fmla="*/ 1304339 h 2378295"/>
              <a:gd name="connsiteX1205" fmla="*/ 765064 w 1116204"/>
              <a:gd name="connsiteY1205" fmla="*/ 1275306 h 2378295"/>
              <a:gd name="connsiteX1206" fmla="*/ 764304 w 1116204"/>
              <a:gd name="connsiteY1206" fmla="*/ 1260025 h 2378295"/>
              <a:gd name="connsiteX1207" fmla="*/ 762784 w 1116204"/>
              <a:gd name="connsiteY1207" fmla="*/ 1245381 h 2378295"/>
              <a:gd name="connsiteX1208" fmla="*/ 761265 w 1116204"/>
              <a:gd name="connsiteY1208" fmla="*/ 1230100 h 2378295"/>
              <a:gd name="connsiteX1209" fmla="*/ 758225 w 1116204"/>
              <a:gd name="connsiteY1209" fmla="*/ 1215711 h 2378295"/>
              <a:gd name="connsiteX1210" fmla="*/ 755186 w 1116204"/>
              <a:gd name="connsiteY1210" fmla="*/ 1201831 h 2378295"/>
              <a:gd name="connsiteX1211" fmla="*/ 751260 w 1116204"/>
              <a:gd name="connsiteY1211" fmla="*/ 1187187 h 2378295"/>
              <a:gd name="connsiteX1212" fmla="*/ 746574 w 1116204"/>
              <a:gd name="connsiteY1212" fmla="*/ 1173562 h 2378295"/>
              <a:gd name="connsiteX1213" fmla="*/ 741128 w 1116204"/>
              <a:gd name="connsiteY1213" fmla="*/ 1159682 h 2378295"/>
              <a:gd name="connsiteX1214" fmla="*/ 734922 w 1116204"/>
              <a:gd name="connsiteY1214" fmla="*/ 1145929 h 2378295"/>
              <a:gd name="connsiteX1215" fmla="*/ 728084 w 1116204"/>
              <a:gd name="connsiteY1215" fmla="*/ 1132686 h 2378295"/>
              <a:gd name="connsiteX1216" fmla="*/ 720232 w 1116204"/>
              <a:gd name="connsiteY1216" fmla="*/ 1120588 h 2378295"/>
              <a:gd name="connsiteX1217" fmla="*/ 711746 w 1116204"/>
              <a:gd name="connsiteY1217" fmla="*/ 1108236 h 2378295"/>
              <a:gd name="connsiteX1218" fmla="*/ 708834 w 1116204"/>
              <a:gd name="connsiteY1218" fmla="*/ 1125173 h 2378295"/>
              <a:gd name="connsiteX1219" fmla="*/ 704907 w 1116204"/>
              <a:gd name="connsiteY1219" fmla="*/ 1141854 h 2378295"/>
              <a:gd name="connsiteX1220" fmla="*/ 700982 w 1116204"/>
              <a:gd name="connsiteY1220" fmla="*/ 1159554 h 2378295"/>
              <a:gd name="connsiteX1221" fmla="*/ 697182 w 1116204"/>
              <a:gd name="connsiteY1221" fmla="*/ 1177127 h 2378295"/>
              <a:gd name="connsiteX1222" fmla="*/ 693256 w 1116204"/>
              <a:gd name="connsiteY1222" fmla="*/ 1194827 h 2378295"/>
              <a:gd name="connsiteX1223" fmla="*/ 688697 w 1116204"/>
              <a:gd name="connsiteY1223" fmla="*/ 1213164 h 2378295"/>
              <a:gd name="connsiteX1224" fmla="*/ 684011 w 1116204"/>
              <a:gd name="connsiteY1224" fmla="*/ 1230737 h 2378295"/>
              <a:gd name="connsiteX1225" fmla="*/ 679325 w 1116204"/>
              <a:gd name="connsiteY1225" fmla="*/ 1248437 h 2378295"/>
              <a:gd name="connsiteX1226" fmla="*/ 674639 w 1116204"/>
              <a:gd name="connsiteY1226" fmla="*/ 1267029 h 2378295"/>
              <a:gd name="connsiteX1227" fmla="*/ 669320 w 1116204"/>
              <a:gd name="connsiteY1227" fmla="*/ 1284602 h 2378295"/>
              <a:gd name="connsiteX1228" fmla="*/ 663874 w 1116204"/>
              <a:gd name="connsiteY1228" fmla="*/ 1302174 h 2378295"/>
              <a:gd name="connsiteX1229" fmla="*/ 658429 w 1116204"/>
              <a:gd name="connsiteY1229" fmla="*/ 1319620 h 2378295"/>
              <a:gd name="connsiteX1230" fmla="*/ 652350 w 1116204"/>
              <a:gd name="connsiteY1230" fmla="*/ 1337448 h 2378295"/>
              <a:gd name="connsiteX1231" fmla="*/ 646017 w 1116204"/>
              <a:gd name="connsiteY1231" fmla="*/ 1354129 h 2378295"/>
              <a:gd name="connsiteX1232" fmla="*/ 639939 w 1116204"/>
              <a:gd name="connsiteY1232" fmla="*/ 1371702 h 2378295"/>
              <a:gd name="connsiteX1233" fmla="*/ 632973 w 1116204"/>
              <a:gd name="connsiteY1233" fmla="*/ 1388638 h 2378295"/>
              <a:gd name="connsiteX1234" fmla="*/ 626007 w 1116204"/>
              <a:gd name="connsiteY1234" fmla="*/ 1404683 h 2378295"/>
              <a:gd name="connsiteX1235" fmla="*/ 619169 w 1116204"/>
              <a:gd name="connsiteY1235" fmla="*/ 1421619 h 2378295"/>
              <a:gd name="connsiteX1236" fmla="*/ 611317 w 1116204"/>
              <a:gd name="connsiteY1236" fmla="*/ 1437027 h 2378295"/>
              <a:gd name="connsiteX1237" fmla="*/ 603591 w 1116204"/>
              <a:gd name="connsiteY1237" fmla="*/ 1452308 h 2378295"/>
              <a:gd name="connsiteX1238" fmla="*/ 595106 w 1116204"/>
              <a:gd name="connsiteY1238" fmla="*/ 1467589 h 2378295"/>
              <a:gd name="connsiteX1239" fmla="*/ 586621 w 1116204"/>
              <a:gd name="connsiteY1239" fmla="*/ 1482233 h 2378295"/>
              <a:gd name="connsiteX1240" fmla="*/ 578136 w 1116204"/>
              <a:gd name="connsiteY1240" fmla="*/ 1495985 h 2378295"/>
              <a:gd name="connsiteX1241" fmla="*/ 568891 w 1116204"/>
              <a:gd name="connsiteY1241" fmla="*/ 1509865 h 2378295"/>
              <a:gd name="connsiteX1242" fmla="*/ 559645 w 1116204"/>
              <a:gd name="connsiteY1242" fmla="*/ 1522217 h 2378295"/>
              <a:gd name="connsiteX1243" fmla="*/ 550400 w 1116204"/>
              <a:gd name="connsiteY1243" fmla="*/ 1534315 h 2378295"/>
              <a:gd name="connsiteX1244" fmla="*/ 540395 w 1116204"/>
              <a:gd name="connsiteY1244" fmla="*/ 1546030 h 2378295"/>
              <a:gd name="connsiteX1245" fmla="*/ 529504 w 1116204"/>
              <a:gd name="connsiteY1245" fmla="*/ 1556726 h 2378295"/>
              <a:gd name="connsiteX1246" fmla="*/ 518739 w 1116204"/>
              <a:gd name="connsiteY1246" fmla="*/ 1566659 h 2378295"/>
              <a:gd name="connsiteX1247" fmla="*/ 507088 w 1116204"/>
              <a:gd name="connsiteY1247" fmla="*/ 1575955 h 2378295"/>
              <a:gd name="connsiteX1248" fmla="*/ 495436 w 1116204"/>
              <a:gd name="connsiteY1248" fmla="*/ 1584486 h 2378295"/>
              <a:gd name="connsiteX1249" fmla="*/ 483785 w 1116204"/>
              <a:gd name="connsiteY1249" fmla="*/ 1591999 h 2378295"/>
              <a:gd name="connsiteX1250" fmla="*/ 489991 w 1116204"/>
              <a:gd name="connsiteY1250" fmla="*/ 1579011 h 2378295"/>
              <a:gd name="connsiteX1251" fmla="*/ 496196 w 1116204"/>
              <a:gd name="connsiteY1251" fmla="*/ 1565131 h 2378295"/>
              <a:gd name="connsiteX1252" fmla="*/ 501642 w 1116204"/>
              <a:gd name="connsiteY1252" fmla="*/ 1551378 h 2378295"/>
              <a:gd name="connsiteX1253" fmla="*/ 507721 w 1116204"/>
              <a:gd name="connsiteY1253" fmla="*/ 1536734 h 2378295"/>
              <a:gd name="connsiteX1254" fmla="*/ 513926 w 1116204"/>
              <a:gd name="connsiteY1254" fmla="*/ 1521326 h 2378295"/>
              <a:gd name="connsiteX1255" fmla="*/ 520132 w 1116204"/>
              <a:gd name="connsiteY1255" fmla="*/ 1506682 h 2378295"/>
              <a:gd name="connsiteX1256" fmla="*/ 526338 w 1116204"/>
              <a:gd name="connsiteY1256" fmla="*/ 1490637 h 2378295"/>
              <a:gd name="connsiteX1257" fmla="*/ 532543 w 1116204"/>
              <a:gd name="connsiteY1257" fmla="*/ 1475356 h 2378295"/>
              <a:gd name="connsiteX1258" fmla="*/ 537989 w 1116204"/>
              <a:gd name="connsiteY1258" fmla="*/ 1459312 h 2378295"/>
              <a:gd name="connsiteX1259" fmla="*/ 543435 w 1116204"/>
              <a:gd name="connsiteY1259" fmla="*/ 1443139 h 2378295"/>
              <a:gd name="connsiteX1260" fmla="*/ 548754 w 1116204"/>
              <a:gd name="connsiteY1260" fmla="*/ 1427095 h 2378295"/>
              <a:gd name="connsiteX1261" fmla="*/ 554200 w 1116204"/>
              <a:gd name="connsiteY1261" fmla="*/ 1410922 h 2378295"/>
              <a:gd name="connsiteX1262" fmla="*/ 558759 w 1116204"/>
              <a:gd name="connsiteY1262" fmla="*/ 1394878 h 2378295"/>
              <a:gd name="connsiteX1263" fmla="*/ 562558 w 1116204"/>
              <a:gd name="connsiteY1263" fmla="*/ 1377942 h 2378295"/>
              <a:gd name="connsiteX1264" fmla="*/ 566484 w 1116204"/>
              <a:gd name="connsiteY1264" fmla="*/ 1361897 h 2378295"/>
              <a:gd name="connsiteX1265" fmla="*/ 570410 w 1116204"/>
              <a:gd name="connsiteY1265" fmla="*/ 1345852 h 2378295"/>
              <a:gd name="connsiteX1266" fmla="*/ 572690 w 1116204"/>
              <a:gd name="connsiteY1266" fmla="*/ 1329680 h 2378295"/>
              <a:gd name="connsiteX1267" fmla="*/ 575096 w 1116204"/>
              <a:gd name="connsiteY1267" fmla="*/ 1313635 h 2378295"/>
              <a:gd name="connsiteX1268" fmla="*/ 577376 w 1116204"/>
              <a:gd name="connsiteY1268" fmla="*/ 1298354 h 2378295"/>
              <a:gd name="connsiteX1269" fmla="*/ 578136 w 1116204"/>
              <a:gd name="connsiteY1269" fmla="*/ 1282310 h 2378295"/>
              <a:gd name="connsiteX1270" fmla="*/ 578895 w 1116204"/>
              <a:gd name="connsiteY1270" fmla="*/ 1267029 h 2378295"/>
              <a:gd name="connsiteX1271" fmla="*/ 578895 w 1116204"/>
              <a:gd name="connsiteY1271" fmla="*/ 1252385 h 2378295"/>
              <a:gd name="connsiteX1272" fmla="*/ 578136 w 1116204"/>
              <a:gd name="connsiteY1272" fmla="*/ 1236977 h 2378295"/>
              <a:gd name="connsiteX1273" fmla="*/ 576489 w 1116204"/>
              <a:gd name="connsiteY1273" fmla="*/ 1222333 h 2378295"/>
              <a:gd name="connsiteX1274" fmla="*/ 574336 w 1116204"/>
              <a:gd name="connsiteY1274" fmla="*/ 1208580 h 2378295"/>
              <a:gd name="connsiteX1275" fmla="*/ 570410 w 1116204"/>
              <a:gd name="connsiteY1275" fmla="*/ 1194827 h 2378295"/>
              <a:gd name="connsiteX1276" fmla="*/ 566484 w 1116204"/>
              <a:gd name="connsiteY1276" fmla="*/ 1181839 h 2378295"/>
              <a:gd name="connsiteX1277" fmla="*/ 561038 w 1116204"/>
              <a:gd name="connsiteY1277" fmla="*/ 1168850 h 2378295"/>
              <a:gd name="connsiteX1278" fmla="*/ 554833 w 1116204"/>
              <a:gd name="connsiteY1278" fmla="*/ 1157135 h 2378295"/>
              <a:gd name="connsiteX1279" fmla="*/ 547994 w 1116204"/>
              <a:gd name="connsiteY1279" fmla="*/ 1145802 h 2378295"/>
              <a:gd name="connsiteX1280" fmla="*/ 540269 w 1116204"/>
              <a:gd name="connsiteY1280" fmla="*/ 1134214 h 2378295"/>
              <a:gd name="connsiteX1281" fmla="*/ 530137 w 1116204"/>
              <a:gd name="connsiteY1281" fmla="*/ 1124154 h 2378295"/>
              <a:gd name="connsiteX1282" fmla="*/ 523172 w 1116204"/>
              <a:gd name="connsiteY1282" fmla="*/ 1144146 h 2378295"/>
              <a:gd name="connsiteX1283" fmla="*/ 515446 w 1116204"/>
              <a:gd name="connsiteY1283" fmla="*/ 1164138 h 2378295"/>
              <a:gd name="connsiteX1284" fmla="*/ 508481 w 1116204"/>
              <a:gd name="connsiteY1284" fmla="*/ 1184767 h 2378295"/>
              <a:gd name="connsiteX1285" fmla="*/ 501642 w 1116204"/>
              <a:gd name="connsiteY1285" fmla="*/ 1203868 h 2378295"/>
              <a:gd name="connsiteX1286" fmla="*/ 497716 w 1116204"/>
              <a:gd name="connsiteY1286" fmla="*/ 1214056 h 2378295"/>
              <a:gd name="connsiteX1287" fmla="*/ 494803 w 1116204"/>
              <a:gd name="connsiteY1287" fmla="*/ 1224115 h 2378295"/>
              <a:gd name="connsiteX1288" fmla="*/ 490877 w 1116204"/>
              <a:gd name="connsiteY1288" fmla="*/ 1234048 h 2378295"/>
              <a:gd name="connsiteX1289" fmla="*/ 486951 w 1116204"/>
              <a:gd name="connsiteY1289" fmla="*/ 1243089 h 2378295"/>
              <a:gd name="connsiteX1290" fmla="*/ 483025 w 1116204"/>
              <a:gd name="connsiteY1290" fmla="*/ 1253149 h 2378295"/>
              <a:gd name="connsiteX1291" fmla="*/ 479099 w 1116204"/>
              <a:gd name="connsiteY1291" fmla="*/ 1262445 h 2378295"/>
              <a:gd name="connsiteX1292" fmla="*/ 475300 w 1116204"/>
              <a:gd name="connsiteY1292" fmla="*/ 1271613 h 2378295"/>
              <a:gd name="connsiteX1293" fmla="*/ 471374 w 1116204"/>
              <a:gd name="connsiteY1293" fmla="*/ 1281546 h 2378295"/>
              <a:gd name="connsiteX1294" fmla="*/ 466688 w 1116204"/>
              <a:gd name="connsiteY1294" fmla="*/ 1290841 h 2378295"/>
              <a:gd name="connsiteX1295" fmla="*/ 462129 w 1116204"/>
              <a:gd name="connsiteY1295" fmla="*/ 1299246 h 2378295"/>
              <a:gd name="connsiteX1296" fmla="*/ 457569 w 1116204"/>
              <a:gd name="connsiteY1296" fmla="*/ 1307777 h 2378295"/>
              <a:gd name="connsiteX1297" fmla="*/ 452124 w 1116204"/>
              <a:gd name="connsiteY1297" fmla="*/ 1316819 h 2378295"/>
              <a:gd name="connsiteX1298" fmla="*/ 447564 w 1116204"/>
              <a:gd name="connsiteY1298" fmla="*/ 1325350 h 2378295"/>
              <a:gd name="connsiteX1299" fmla="*/ 442119 w 1116204"/>
              <a:gd name="connsiteY1299" fmla="*/ 1333755 h 2378295"/>
              <a:gd name="connsiteX1300" fmla="*/ 435913 w 1116204"/>
              <a:gd name="connsiteY1300" fmla="*/ 1342159 h 2378295"/>
              <a:gd name="connsiteX1301" fmla="*/ 430467 w 1116204"/>
              <a:gd name="connsiteY1301" fmla="*/ 1350691 h 2378295"/>
              <a:gd name="connsiteX1302" fmla="*/ 423502 w 1116204"/>
              <a:gd name="connsiteY1302" fmla="*/ 1359095 h 2378295"/>
              <a:gd name="connsiteX1303" fmla="*/ 417296 w 1116204"/>
              <a:gd name="connsiteY1303" fmla="*/ 1366736 h 2378295"/>
              <a:gd name="connsiteX1304" fmla="*/ 410331 w 1116204"/>
              <a:gd name="connsiteY1304" fmla="*/ 1374376 h 2378295"/>
              <a:gd name="connsiteX1305" fmla="*/ 402605 w 1116204"/>
              <a:gd name="connsiteY1305" fmla="*/ 1382016 h 2378295"/>
              <a:gd name="connsiteX1306" fmla="*/ 394880 w 1116204"/>
              <a:gd name="connsiteY1306" fmla="*/ 1389020 h 2378295"/>
              <a:gd name="connsiteX1307" fmla="*/ 387155 w 1116204"/>
              <a:gd name="connsiteY1307" fmla="*/ 1396661 h 2378295"/>
              <a:gd name="connsiteX1308" fmla="*/ 378669 w 1116204"/>
              <a:gd name="connsiteY1308" fmla="*/ 1403664 h 2378295"/>
              <a:gd name="connsiteX1309" fmla="*/ 369424 w 1116204"/>
              <a:gd name="connsiteY1309" fmla="*/ 1410413 h 2378295"/>
              <a:gd name="connsiteX1310" fmla="*/ 376390 w 1116204"/>
              <a:gd name="connsiteY1310" fmla="*/ 1402136 h 2378295"/>
              <a:gd name="connsiteX1311" fmla="*/ 382595 w 1116204"/>
              <a:gd name="connsiteY1311" fmla="*/ 1392840 h 2378295"/>
              <a:gd name="connsiteX1312" fmla="*/ 388801 w 1116204"/>
              <a:gd name="connsiteY1312" fmla="*/ 1382908 h 2378295"/>
              <a:gd name="connsiteX1313" fmla="*/ 394247 w 1116204"/>
              <a:gd name="connsiteY1313" fmla="*/ 1372211 h 2378295"/>
              <a:gd name="connsiteX1314" fmla="*/ 399692 w 1116204"/>
              <a:gd name="connsiteY1314" fmla="*/ 1359987 h 2378295"/>
              <a:gd name="connsiteX1315" fmla="*/ 404378 w 1116204"/>
              <a:gd name="connsiteY1315" fmla="*/ 1347635 h 2378295"/>
              <a:gd name="connsiteX1316" fmla="*/ 409064 w 1116204"/>
              <a:gd name="connsiteY1316" fmla="*/ 1334773 h 2378295"/>
              <a:gd name="connsiteX1317" fmla="*/ 413623 w 1116204"/>
              <a:gd name="connsiteY1317" fmla="*/ 1320893 h 2378295"/>
              <a:gd name="connsiteX1318" fmla="*/ 417549 w 1116204"/>
              <a:gd name="connsiteY1318" fmla="*/ 1305613 h 2378295"/>
              <a:gd name="connsiteX1319" fmla="*/ 421475 w 1116204"/>
              <a:gd name="connsiteY1319" fmla="*/ 1290969 h 2378295"/>
              <a:gd name="connsiteX1320" fmla="*/ 424515 w 1116204"/>
              <a:gd name="connsiteY1320" fmla="*/ 1274797 h 2378295"/>
              <a:gd name="connsiteX1321" fmla="*/ 427681 w 1116204"/>
              <a:gd name="connsiteY1321" fmla="*/ 1258115 h 2378295"/>
              <a:gd name="connsiteX1322" fmla="*/ 430087 w 1116204"/>
              <a:gd name="connsiteY1322" fmla="*/ 1240542 h 2378295"/>
              <a:gd name="connsiteX1323" fmla="*/ 432367 w 1116204"/>
              <a:gd name="connsiteY1323" fmla="*/ 1222205 h 2378295"/>
              <a:gd name="connsiteX1324" fmla="*/ 433887 w 1116204"/>
              <a:gd name="connsiteY1324" fmla="*/ 1202977 h 2378295"/>
              <a:gd name="connsiteX1325" fmla="*/ 435533 w 1116204"/>
              <a:gd name="connsiteY1325" fmla="*/ 1183749 h 2378295"/>
              <a:gd name="connsiteX1326" fmla="*/ 436293 w 1116204"/>
              <a:gd name="connsiteY1326" fmla="*/ 1163120 h 2378295"/>
              <a:gd name="connsiteX1327" fmla="*/ 437053 w 1116204"/>
              <a:gd name="connsiteY1327" fmla="*/ 1143127 h 2378295"/>
              <a:gd name="connsiteX1328" fmla="*/ 437053 w 1116204"/>
              <a:gd name="connsiteY1328" fmla="*/ 1099450 h 2378295"/>
              <a:gd name="connsiteX1329" fmla="*/ 436293 w 1116204"/>
              <a:gd name="connsiteY1329" fmla="*/ 1077293 h 2378295"/>
              <a:gd name="connsiteX1330" fmla="*/ 434647 w 1116204"/>
              <a:gd name="connsiteY1330" fmla="*/ 1055263 h 2378295"/>
              <a:gd name="connsiteX1331" fmla="*/ 433000 w 1116204"/>
              <a:gd name="connsiteY1331" fmla="*/ 1031451 h 2378295"/>
              <a:gd name="connsiteX1332" fmla="*/ 431480 w 1116204"/>
              <a:gd name="connsiteY1332" fmla="*/ 1007765 h 2378295"/>
              <a:gd name="connsiteX1333" fmla="*/ 428568 w 1116204"/>
              <a:gd name="connsiteY1333" fmla="*/ 983189 h 2378295"/>
              <a:gd name="connsiteX1334" fmla="*/ 425401 w 1116204"/>
              <a:gd name="connsiteY1334" fmla="*/ 958612 h 2378295"/>
              <a:gd name="connsiteX1335" fmla="*/ 422235 w 1116204"/>
              <a:gd name="connsiteY1335" fmla="*/ 933399 h 2378295"/>
              <a:gd name="connsiteX1336" fmla="*/ 418309 w 1116204"/>
              <a:gd name="connsiteY1336" fmla="*/ 908186 h 2378295"/>
              <a:gd name="connsiteX1337" fmla="*/ 413750 w 1116204"/>
              <a:gd name="connsiteY1337" fmla="*/ 881954 h 2378295"/>
              <a:gd name="connsiteX1338" fmla="*/ 408431 w 1116204"/>
              <a:gd name="connsiteY1338" fmla="*/ 855977 h 2378295"/>
              <a:gd name="connsiteX1339" fmla="*/ 402985 w 1116204"/>
              <a:gd name="connsiteY1339" fmla="*/ 829108 h 2378295"/>
              <a:gd name="connsiteX1340" fmla="*/ 396906 w 1116204"/>
              <a:gd name="connsiteY1340" fmla="*/ 802367 h 2378295"/>
              <a:gd name="connsiteX1341" fmla="*/ 388421 w 1116204"/>
              <a:gd name="connsiteY1341" fmla="*/ 765438 h 2378295"/>
              <a:gd name="connsiteX1342" fmla="*/ 379049 w 1116204"/>
              <a:gd name="connsiteY1342" fmla="*/ 723926 h 2378295"/>
              <a:gd name="connsiteX1343" fmla="*/ 376770 w 1116204"/>
              <a:gd name="connsiteY1343" fmla="*/ 713229 h 2378295"/>
              <a:gd name="connsiteX1344" fmla="*/ 374490 w 1116204"/>
              <a:gd name="connsiteY1344" fmla="*/ 701768 h 2378295"/>
              <a:gd name="connsiteX1345" fmla="*/ 372844 w 1116204"/>
              <a:gd name="connsiteY1345" fmla="*/ 690181 h 2378295"/>
              <a:gd name="connsiteX1346" fmla="*/ 370564 w 1116204"/>
              <a:gd name="connsiteY1346" fmla="*/ 678847 h 2378295"/>
              <a:gd name="connsiteX1347" fmla="*/ 368918 w 1116204"/>
              <a:gd name="connsiteY1347" fmla="*/ 667259 h 2378295"/>
              <a:gd name="connsiteX1348" fmla="*/ 367398 w 1116204"/>
              <a:gd name="connsiteY1348" fmla="*/ 655926 h 2378295"/>
              <a:gd name="connsiteX1349" fmla="*/ 366638 w 1116204"/>
              <a:gd name="connsiteY1349" fmla="*/ 643574 h 2378295"/>
              <a:gd name="connsiteX1350" fmla="*/ 366005 w 1116204"/>
              <a:gd name="connsiteY1350" fmla="*/ 631222 h 2378295"/>
              <a:gd name="connsiteX1351" fmla="*/ 365245 w 1116204"/>
              <a:gd name="connsiteY1351" fmla="*/ 618998 h 2378295"/>
              <a:gd name="connsiteX1352" fmla="*/ 365245 w 1116204"/>
              <a:gd name="connsiteY1352" fmla="*/ 594421 h 2378295"/>
              <a:gd name="connsiteX1353" fmla="*/ 366005 w 1116204"/>
              <a:gd name="connsiteY1353" fmla="*/ 582069 h 2378295"/>
              <a:gd name="connsiteX1354" fmla="*/ 366638 w 1116204"/>
              <a:gd name="connsiteY1354" fmla="*/ 569081 h 2378295"/>
              <a:gd name="connsiteX1355" fmla="*/ 368918 w 1116204"/>
              <a:gd name="connsiteY1355" fmla="*/ 556092 h 2378295"/>
              <a:gd name="connsiteX1356" fmla="*/ 370564 w 1116204"/>
              <a:gd name="connsiteY1356" fmla="*/ 543995 h 2378295"/>
              <a:gd name="connsiteX1357" fmla="*/ 373730 w 1116204"/>
              <a:gd name="connsiteY1357" fmla="*/ 531006 h 2378295"/>
              <a:gd name="connsiteX1358" fmla="*/ 376770 w 1116204"/>
              <a:gd name="connsiteY1358" fmla="*/ 517890 h 2378295"/>
              <a:gd name="connsiteX1359" fmla="*/ 380696 w 1116204"/>
              <a:gd name="connsiteY1359" fmla="*/ 504901 h 2378295"/>
              <a:gd name="connsiteX1360" fmla="*/ 385382 w 1116204"/>
              <a:gd name="connsiteY1360" fmla="*/ 491913 h 2378295"/>
              <a:gd name="connsiteX1361" fmla="*/ 390067 w 1116204"/>
              <a:gd name="connsiteY1361" fmla="*/ 478160 h 2378295"/>
              <a:gd name="connsiteX1362" fmla="*/ 396273 w 1116204"/>
              <a:gd name="connsiteY1362" fmla="*/ 465044 h 2378295"/>
              <a:gd name="connsiteX1363" fmla="*/ 402352 w 1116204"/>
              <a:gd name="connsiteY1363" fmla="*/ 452055 h 2378295"/>
              <a:gd name="connsiteX1364" fmla="*/ 410077 w 1116204"/>
              <a:gd name="connsiteY1364" fmla="*/ 439067 h 2378295"/>
              <a:gd name="connsiteX1365" fmla="*/ 417803 w 1116204"/>
              <a:gd name="connsiteY1365" fmla="*/ 425187 h 2378295"/>
              <a:gd name="connsiteX1366" fmla="*/ 427048 w 1116204"/>
              <a:gd name="connsiteY1366" fmla="*/ 414490 h 2378295"/>
              <a:gd name="connsiteX1367" fmla="*/ 436420 w 1116204"/>
              <a:gd name="connsiteY1367" fmla="*/ 404431 h 2378295"/>
              <a:gd name="connsiteX1368" fmla="*/ 445665 w 1116204"/>
              <a:gd name="connsiteY1368" fmla="*/ 396026 h 2378295"/>
              <a:gd name="connsiteX1369" fmla="*/ 455670 w 1116204"/>
              <a:gd name="connsiteY1369" fmla="*/ 389277 h 2378295"/>
              <a:gd name="connsiteX1370" fmla="*/ 466561 w 1116204"/>
              <a:gd name="connsiteY1370" fmla="*/ 383037 h 2378295"/>
              <a:gd name="connsiteX1371" fmla="*/ 477326 w 1116204"/>
              <a:gd name="connsiteY1371" fmla="*/ 379090 h 2378295"/>
              <a:gd name="connsiteX1372" fmla="*/ 489104 w 1116204"/>
              <a:gd name="connsiteY1372" fmla="*/ 376161 h 2378295"/>
              <a:gd name="connsiteX1373" fmla="*/ 499869 w 1116204"/>
              <a:gd name="connsiteY1373" fmla="*/ 373742 h 2378295"/>
              <a:gd name="connsiteX1374" fmla="*/ 510634 w 1116204"/>
              <a:gd name="connsiteY1374" fmla="*/ 373105 h 2378295"/>
              <a:gd name="connsiteX1375" fmla="*/ 522158 w 1116204"/>
              <a:gd name="connsiteY1375" fmla="*/ 373742 h 2378295"/>
              <a:gd name="connsiteX1376" fmla="*/ 533050 w 1116204"/>
              <a:gd name="connsiteY1376" fmla="*/ 374633 h 2378295"/>
              <a:gd name="connsiteX1377" fmla="*/ 543941 w 1116204"/>
              <a:gd name="connsiteY1377" fmla="*/ 376798 h 2378295"/>
              <a:gd name="connsiteX1378" fmla="*/ 554706 w 1116204"/>
              <a:gd name="connsiteY1378" fmla="*/ 379981 h 2378295"/>
              <a:gd name="connsiteX1379" fmla="*/ 564711 w 1116204"/>
              <a:gd name="connsiteY1379" fmla="*/ 384566 h 2378295"/>
              <a:gd name="connsiteX1380" fmla="*/ 573956 w 1116204"/>
              <a:gd name="connsiteY1380" fmla="*/ 389277 h 2378295"/>
              <a:gd name="connsiteX1381" fmla="*/ 583201 w 1116204"/>
              <a:gd name="connsiteY1381" fmla="*/ 394371 h 2378295"/>
              <a:gd name="connsiteX1382" fmla="*/ 591813 w 1116204"/>
              <a:gd name="connsiteY1382" fmla="*/ 400610 h 2378295"/>
              <a:gd name="connsiteX1383" fmla="*/ 600299 w 1116204"/>
              <a:gd name="connsiteY1383" fmla="*/ 407487 h 2378295"/>
              <a:gd name="connsiteX1384" fmla="*/ 607264 w 1116204"/>
              <a:gd name="connsiteY1384" fmla="*/ 414236 h 2378295"/>
              <a:gd name="connsiteX1385" fmla="*/ 613470 w 1116204"/>
              <a:gd name="connsiteY1385" fmla="*/ 422640 h 2378295"/>
              <a:gd name="connsiteX1386" fmla="*/ 618915 w 1116204"/>
              <a:gd name="connsiteY1386" fmla="*/ 430408 h 2378295"/>
              <a:gd name="connsiteX1387" fmla="*/ 623475 w 1116204"/>
              <a:gd name="connsiteY1387" fmla="*/ 439449 h 2378295"/>
              <a:gd name="connsiteX1388" fmla="*/ 626514 w 1116204"/>
              <a:gd name="connsiteY1388" fmla="*/ 447853 h 2378295"/>
              <a:gd name="connsiteX1389" fmla="*/ 628920 w 1116204"/>
              <a:gd name="connsiteY1389" fmla="*/ 457149 h 2378295"/>
              <a:gd name="connsiteX1390" fmla="*/ 629680 w 1116204"/>
              <a:gd name="connsiteY1390" fmla="*/ 467082 h 2378295"/>
              <a:gd name="connsiteX1391" fmla="*/ 629680 w 1116204"/>
              <a:gd name="connsiteY1391" fmla="*/ 476250 h 2378295"/>
              <a:gd name="connsiteX1392" fmla="*/ 628034 w 1116204"/>
              <a:gd name="connsiteY1392" fmla="*/ 486310 h 2378295"/>
              <a:gd name="connsiteX1393" fmla="*/ 624994 w 1116204"/>
              <a:gd name="connsiteY1393" fmla="*/ 496242 h 2378295"/>
              <a:gd name="connsiteX1394" fmla="*/ 620182 w 1116204"/>
              <a:gd name="connsiteY1394" fmla="*/ 505283 h 2378295"/>
              <a:gd name="connsiteX1395" fmla="*/ 613343 w 1116204"/>
              <a:gd name="connsiteY1395" fmla="*/ 515343 h 2378295"/>
              <a:gd name="connsiteX1396" fmla="*/ 605491 w 1116204"/>
              <a:gd name="connsiteY1396" fmla="*/ 525276 h 2378295"/>
              <a:gd name="connsiteX1397" fmla="*/ 595486 w 1116204"/>
              <a:gd name="connsiteY1397" fmla="*/ 534444 h 2378295"/>
              <a:gd name="connsiteX1398" fmla="*/ 591687 w 1116204"/>
              <a:gd name="connsiteY1398" fmla="*/ 536736 h 2378295"/>
              <a:gd name="connsiteX1399" fmla="*/ 587761 w 1116204"/>
              <a:gd name="connsiteY1399" fmla="*/ 539028 h 2378295"/>
              <a:gd name="connsiteX1400" fmla="*/ 584721 w 1116204"/>
              <a:gd name="connsiteY1400" fmla="*/ 541321 h 2378295"/>
              <a:gd name="connsiteX1401" fmla="*/ 581555 w 1116204"/>
              <a:gd name="connsiteY1401" fmla="*/ 543613 h 2378295"/>
              <a:gd name="connsiteX1402" fmla="*/ 579275 w 1116204"/>
              <a:gd name="connsiteY1402" fmla="*/ 546541 h 2378295"/>
              <a:gd name="connsiteX1403" fmla="*/ 576236 w 1116204"/>
              <a:gd name="connsiteY1403" fmla="*/ 549088 h 2378295"/>
              <a:gd name="connsiteX1404" fmla="*/ 574716 w 1116204"/>
              <a:gd name="connsiteY1404" fmla="*/ 551890 h 2378295"/>
              <a:gd name="connsiteX1405" fmla="*/ 572310 w 1116204"/>
              <a:gd name="connsiteY1405" fmla="*/ 554309 h 2378295"/>
              <a:gd name="connsiteX1406" fmla="*/ 570790 w 1116204"/>
              <a:gd name="connsiteY1406" fmla="*/ 557493 h 2378295"/>
              <a:gd name="connsiteX1407" fmla="*/ 569144 w 1116204"/>
              <a:gd name="connsiteY1407" fmla="*/ 560421 h 2378295"/>
              <a:gd name="connsiteX1408" fmla="*/ 567624 w 1116204"/>
              <a:gd name="connsiteY1408" fmla="*/ 563478 h 2378295"/>
              <a:gd name="connsiteX1409" fmla="*/ 566864 w 1116204"/>
              <a:gd name="connsiteY1409" fmla="*/ 566661 h 2378295"/>
              <a:gd name="connsiteX1410" fmla="*/ 566104 w 1116204"/>
              <a:gd name="connsiteY1410" fmla="*/ 569717 h 2378295"/>
              <a:gd name="connsiteX1411" fmla="*/ 564585 w 1116204"/>
              <a:gd name="connsiteY1411" fmla="*/ 572773 h 2378295"/>
              <a:gd name="connsiteX1412" fmla="*/ 564585 w 1116204"/>
              <a:gd name="connsiteY1412" fmla="*/ 576721 h 2378295"/>
              <a:gd name="connsiteX1413" fmla="*/ 563825 w 1116204"/>
              <a:gd name="connsiteY1413" fmla="*/ 579777 h 2378295"/>
              <a:gd name="connsiteX1414" fmla="*/ 563825 w 1116204"/>
              <a:gd name="connsiteY1414" fmla="*/ 597223 h 2378295"/>
              <a:gd name="connsiteX1415" fmla="*/ 566104 w 1116204"/>
              <a:gd name="connsiteY1415" fmla="*/ 614159 h 2378295"/>
              <a:gd name="connsiteX1416" fmla="*/ 570030 w 1116204"/>
              <a:gd name="connsiteY1416" fmla="*/ 632750 h 2378295"/>
              <a:gd name="connsiteX1417" fmla="*/ 575476 w 1116204"/>
              <a:gd name="connsiteY1417" fmla="*/ 650323 h 2378295"/>
              <a:gd name="connsiteX1418" fmla="*/ 581682 w 1116204"/>
              <a:gd name="connsiteY1418" fmla="*/ 668660 h 2378295"/>
              <a:gd name="connsiteX1419" fmla="*/ 590167 w 1116204"/>
              <a:gd name="connsiteY1419" fmla="*/ 686360 h 2378295"/>
              <a:gd name="connsiteX1420" fmla="*/ 599412 w 1116204"/>
              <a:gd name="connsiteY1420" fmla="*/ 703933 h 2378295"/>
              <a:gd name="connsiteX1421" fmla="*/ 610177 w 1116204"/>
              <a:gd name="connsiteY1421" fmla="*/ 721506 h 2378295"/>
              <a:gd name="connsiteX1422" fmla="*/ 620942 w 1116204"/>
              <a:gd name="connsiteY1422" fmla="*/ 739079 h 2378295"/>
              <a:gd name="connsiteX1423" fmla="*/ 633353 w 1116204"/>
              <a:gd name="connsiteY1423" fmla="*/ 755760 h 2378295"/>
              <a:gd name="connsiteX1424" fmla="*/ 647157 w 1116204"/>
              <a:gd name="connsiteY1424" fmla="*/ 772060 h 2378295"/>
              <a:gd name="connsiteX1425" fmla="*/ 661088 w 1116204"/>
              <a:gd name="connsiteY1425" fmla="*/ 787341 h 2378295"/>
              <a:gd name="connsiteX1426" fmla="*/ 675906 w 1116204"/>
              <a:gd name="connsiteY1426" fmla="*/ 801985 h 2378295"/>
              <a:gd name="connsiteX1427" fmla="*/ 691356 w 1116204"/>
              <a:gd name="connsiteY1427" fmla="*/ 816374 h 2378295"/>
              <a:gd name="connsiteX1428" fmla="*/ 707567 w 1116204"/>
              <a:gd name="connsiteY1428" fmla="*/ 828726 h 2378295"/>
              <a:gd name="connsiteX1429" fmla="*/ 723018 w 1116204"/>
              <a:gd name="connsiteY1429" fmla="*/ 840314 h 2378295"/>
              <a:gd name="connsiteX1430" fmla="*/ 740115 w 1116204"/>
              <a:gd name="connsiteY1430" fmla="*/ 851010 h 2378295"/>
              <a:gd name="connsiteX1431" fmla="*/ 756325 w 1116204"/>
              <a:gd name="connsiteY1431" fmla="*/ 860179 h 2378295"/>
              <a:gd name="connsiteX1432" fmla="*/ 773296 w 1116204"/>
              <a:gd name="connsiteY1432" fmla="*/ 867819 h 2378295"/>
              <a:gd name="connsiteX1433" fmla="*/ 790266 w 1116204"/>
              <a:gd name="connsiteY1433" fmla="*/ 873932 h 2378295"/>
              <a:gd name="connsiteX1434" fmla="*/ 806604 w 1116204"/>
              <a:gd name="connsiteY1434" fmla="*/ 878516 h 2378295"/>
              <a:gd name="connsiteX1435" fmla="*/ 823574 w 1116204"/>
              <a:gd name="connsiteY1435" fmla="*/ 880808 h 2378295"/>
              <a:gd name="connsiteX1436" fmla="*/ 839911 w 1116204"/>
              <a:gd name="connsiteY1436" fmla="*/ 881445 h 2378295"/>
              <a:gd name="connsiteX1437" fmla="*/ 855362 w 1116204"/>
              <a:gd name="connsiteY1437" fmla="*/ 880808 h 2378295"/>
              <a:gd name="connsiteX1438" fmla="*/ 870813 w 1116204"/>
              <a:gd name="connsiteY1438" fmla="*/ 877624 h 2378295"/>
              <a:gd name="connsiteX1439" fmla="*/ 885630 w 1116204"/>
              <a:gd name="connsiteY1439" fmla="*/ 871639 h 2378295"/>
              <a:gd name="connsiteX1440" fmla="*/ 900321 w 1116204"/>
              <a:gd name="connsiteY1440" fmla="*/ 863999 h 2378295"/>
              <a:gd name="connsiteX1441" fmla="*/ 913492 w 1116204"/>
              <a:gd name="connsiteY1441" fmla="*/ 853939 h 2378295"/>
              <a:gd name="connsiteX1442" fmla="*/ 925904 w 1116204"/>
              <a:gd name="connsiteY1442" fmla="*/ 840951 h 2378295"/>
              <a:gd name="connsiteX1443" fmla="*/ 937555 w 1116204"/>
              <a:gd name="connsiteY1443" fmla="*/ 825670 h 2378295"/>
              <a:gd name="connsiteX1444" fmla="*/ 948320 w 1116204"/>
              <a:gd name="connsiteY1444" fmla="*/ 807206 h 2378295"/>
              <a:gd name="connsiteX1445" fmla="*/ 957565 w 1116204"/>
              <a:gd name="connsiteY1445" fmla="*/ 785685 h 2378295"/>
              <a:gd name="connsiteX1446" fmla="*/ 961491 w 1116204"/>
              <a:gd name="connsiteY1446" fmla="*/ 779573 h 2378295"/>
              <a:gd name="connsiteX1447" fmla="*/ 965417 w 1116204"/>
              <a:gd name="connsiteY1447" fmla="*/ 772697 h 2378295"/>
              <a:gd name="connsiteX1448" fmla="*/ 969976 w 1116204"/>
              <a:gd name="connsiteY1448" fmla="*/ 765820 h 2378295"/>
              <a:gd name="connsiteX1449" fmla="*/ 973902 w 1116204"/>
              <a:gd name="connsiteY1449" fmla="*/ 759708 h 2378295"/>
              <a:gd name="connsiteX1450" fmla="*/ 976182 w 1116204"/>
              <a:gd name="connsiteY1450" fmla="*/ 755760 h 2378295"/>
              <a:gd name="connsiteX1451" fmla="*/ 978461 w 1116204"/>
              <a:gd name="connsiteY1451" fmla="*/ 752832 h 2378295"/>
              <a:gd name="connsiteX1452" fmla="*/ 980867 w 1116204"/>
              <a:gd name="connsiteY1452" fmla="*/ 749775 h 2378295"/>
              <a:gd name="connsiteX1453" fmla="*/ 983147 w 1116204"/>
              <a:gd name="connsiteY1453" fmla="*/ 746719 h 2378295"/>
              <a:gd name="connsiteX1454" fmla="*/ 985427 w 1116204"/>
              <a:gd name="connsiteY1454" fmla="*/ 743536 h 2378295"/>
              <a:gd name="connsiteX1455" fmla="*/ 987706 w 1116204"/>
              <a:gd name="connsiteY1455" fmla="*/ 741244 h 2378295"/>
              <a:gd name="connsiteX1456" fmla="*/ 990872 w 1116204"/>
              <a:gd name="connsiteY1456" fmla="*/ 738188 h 2378295"/>
              <a:gd name="connsiteX1457" fmla="*/ 993279 w 1116204"/>
              <a:gd name="connsiteY1457" fmla="*/ 735895 h 2378295"/>
              <a:gd name="connsiteX1458" fmla="*/ 996318 w 1116204"/>
              <a:gd name="connsiteY1458" fmla="*/ 732839 h 2378295"/>
              <a:gd name="connsiteX1459" fmla="*/ 999358 w 1116204"/>
              <a:gd name="connsiteY1459" fmla="*/ 730674 h 2378295"/>
              <a:gd name="connsiteX1460" fmla="*/ 1001637 w 1116204"/>
              <a:gd name="connsiteY1460" fmla="*/ 728382 h 2378295"/>
              <a:gd name="connsiteX1461" fmla="*/ 1005563 w 1116204"/>
              <a:gd name="connsiteY1461" fmla="*/ 726090 h 2378295"/>
              <a:gd name="connsiteX1462" fmla="*/ 1008729 w 1116204"/>
              <a:gd name="connsiteY1462" fmla="*/ 723543 h 2378295"/>
              <a:gd name="connsiteX1463" fmla="*/ 1011896 w 1116204"/>
              <a:gd name="connsiteY1463" fmla="*/ 721379 h 2378295"/>
              <a:gd name="connsiteX1464" fmla="*/ 1015695 w 1116204"/>
              <a:gd name="connsiteY1464" fmla="*/ 719723 h 2378295"/>
              <a:gd name="connsiteX1465" fmla="*/ 1018861 w 1116204"/>
              <a:gd name="connsiteY1465" fmla="*/ 717431 h 2378295"/>
              <a:gd name="connsiteX1466" fmla="*/ 1022660 w 1116204"/>
              <a:gd name="connsiteY1466" fmla="*/ 716030 h 2378295"/>
              <a:gd name="connsiteX1467" fmla="*/ 1026586 w 1116204"/>
              <a:gd name="connsiteY1467" fmla="*/ 714375 h 2378295"/>
              <a:gd name="connsiteX1468" fmla="*/ 1030386 w 1116204"/>
              <a:gd name="connsiteY1468" fmla="*/ 713611 h 2378295"/>
              <a:gd name="connsiteX1469" fmla="*/ 1035072 w 1116204"/>
              <a:gd name="connsiteY1469" fmla="*/ 712083 h 2378295"/>
              <a:gd name="connsiteX1470" fmla="*/ 1038998 w 1116204"/>
              <a:gd name="connsiteY1470" fmla="*/ 711446 h 2378295"/>
              <a:gd name="connsiteX1471" fmla="*/ 1043684 w 1116204"/>
              <a:gd name="connsiteY1471" fmla="*/ 710682 h 2378295"/>
              <a:gd name="connsiteX1472" fmla="*/ 1048369 w 1116204"/>
              <a:gd name="connsiteY1472" fmla="*/ 709791 h 2378295"/>
              <a:gd name="connsiteX1473" fmla="*/ 1053689 w 1116204"/>
              <a:gd name="connsiteY1473" fmla="*/ 709027 h 2378295"/>
              <a:gd name="connsiteX1474" fmla="*/ 1053689 w 1116204"/>
              <a:gd name="connsiteY1474" fmla="*/ 685214 h 2378295"/>
              <a:gd name="connsiteX1475" fmla="*/ 1052929 w 1116204"/>
              <a:gd name="connsiteY1475" fmla="*/ 673754 h 2378295"/>
              <a:gd name="connsiteX1476" fmla="*/ 1052169 w 1116204"/>
              <a:gd name="connsiteY1476" fmla="*/ 661529 h 2378295"/>
              <a:gd name="connsiteX1477" fmla="*/ 1050522 w 1116204"/>
              <a:gd name="connsiteY1477" fmla="*/ 650069 h 2378295"/>
              <a:gd name="connsiteX1478" fmla="*/ 1049003 w 1116204"/>
              <a:gd name="connsiteY1478" fmla="*/ 638481 h 2378295"/>
              <a:gd name="connsiteX1479" fmla="*/ 1046723 w 1116204"/>
              <a:gd name="connsiteY1479" fmla="*/ 626256 h 2378295"/>
              <a:gd name="connsiteX1480" fmla="*/ 1044317 w 1116204"/>
              <a:gd name="connsiteY1480" fmla="*/ 614796 h 2378295"/>
              <a:gd name="connsiteX1481" fmla="*/ 1041277 w 1116204"/>
              <a:gd name="connsiteY1481" fmla="*/ 603208 h 2378295"/>
              <a:gd name="connsiteX1482" fmla="*/ 1038238 w 1116204"/>
              <a:gd name="connsiteY1482" fmla="*/ 592511 h 2378295"/>
              <a:gd name="connsiteX1483" fmla="*/ 1034312 w 1116204"/>
              <a:gd name="connsiteY1483" fmla="*/ 581050 h 2378295"/>
              <a:gd name="connsiteX1484" fmla="*/ 1030386 w 1116204"/>
              <a:gd name="connsiteY1484" fmla="*/ 570354 h 2378295"/>
              <a:gd name="connsiteX1485" fmla="*/ 1026586 w 1116204"/>
              <a:gd name="connsiteY1485" fmla="*/ 558766 h 2378295"/>
              <a:gd name="connsiteX1486" fmla="*/ 1021901 w 1116204"/>
              <a:gd name="connsiteY1486" fmla="*/ 548961 h 2378295"/>
              <a:gd name="connsiteX1487" fmla="*/ 1016455 w 1116204"/>
              <a:gd name="connsiteY1487" fmla="*/ 538137 h 2378295"/>
              <a:gd name="connsiteX1488" fmla="*/ 1011896 w 1116204"/>
              <a:gd name="connsiteY1488" fmla="*/ 527441 h 2378295"/>
              <a:gd name="connsiteX1489" fmla="*/ 1005690 w 1116204"/>
              <a:gd name="connsiteY1489" fmla="*/ 517508 h 2378295"/>
              <a:gd name="connsiteX1490" fmla="*/ 999484 w 1116204"/>
              <a:gd name="connsiteY1490" fmla="*/ 508212 h 2378295"/>
              <a:gd name="connsiteX1491" fmla="*/ 993405 w 1116204"/>
              <a:gd name="connsiteY1491" fmla="*/ 498407 h 2378295"/>
              <a:gd name="connsiteX1492" fmla="*/ 987200 w 1116204"/>
              <a:gd name="connsiteY1492" fmla="*/ 489111 h 2378295"/>
              <a:gd name="connsiteX1493" fmla="*/ 980108 w 1116204"/>
              <a:gd name="connsiteY1493" fmla="*/ 480707 h 2378295"/>
              <a:gd name="connsiteX1494" fmla="*/ 972382 w 1116204"/>
              <a:gd name="connsiteY1494" fmla="*/ 471411 h 2378295"/>
              <a:gd name="connsiteX1495" fmla="*/ 964657 w 1116204"/>
              <a:gd name="connsiteY1495" fmla="*/ 463134 h 2378295"/>
              <a:gd name="connsiteX1496" fmla="*/ 956932 w 1116204"/>
              <a:gd name="connsiteY1496" fmla="*/ 455366 h 2378295"/>
              <a:gd name="connsiteX1497" fmla="*/ 948446 w 1116204"/>
              <a:gd name="connsiteY1497" fmla="*/ 447599 h 2378295"/>
              <a:gd name="connsiteX1498" fmla="*/ 939961 w 1116204"/>
              <a:gd name="connsiteY1498" fmla="*/ 439958 h 2378295"/>
              <a:gd name="connsiteX1499" fmla="*/ 930716 w 1116204"/>
              <a:gd name="connsiteY1499" fmla="*/ 433209 h 2378295"/>
              <a:gd name="connsiteX1500" fmla="*/ 921344 w 1116204"/>
              <a:gd name="connsiteY1500" fmla="*/ 427097 h 2378295"/>
              <a:gd name="connsiteX1501" fmla="*/ 912099 w 1116204"/>
              <a:gd name="connsiteY1501" fmla="*/ 420857 h 2378295"/>
              <a:gd name="connsiteX1502" fmla="*/ 902094 w 1116204"/>
              <a:gd name="connsiteY1502" fmla="*/ 414745 h 2378295"/>
              <a:gd name="connsiteX1503" fmla="*/ 892089 w 1116204"/>
              <a:gd name="connsiteY1503" fmla="*/ 409269 h 2378295"/>
              <a:gd name="connsiteX1504" fmla="*/ 881324 w 1116204"/>
              <a:gd name="connsiteY1504" fmla="*/ 404813 h 2378295"/>
              <a:gd name="connsiteX1505" fmla="*/ 877272 w 1116204"/>
              <a:gd name="connsiteY1505" fmla="*/ 406468 h 2378295"/>
              <a:gd name="connsiteX1506" fmla="*/ 872712 w 1116204"/>
              <a:gd name="connsiteY1506" fmla="*/ 407869 h 2378295"/>
              <a:gd name="connsiteX1507" fmla="*/ 868153 w 1116204"/>
              <a:gd name="connsiteY1507" fmla="*/ 409269 h 2378295"/>
              <a:gd name="connsiteX1508" fmla="*/ 862707 w 1116204"/>
              <a:gd name="connsiteY1508" fmla="*/ 410161 h 2378295"/>
              <a:gd name="connsiteX1509" fmla="*/ 857262 w 1116204"/>
              <a:gd name="connsiteY1509" fmla="*/ 411561 h 2378295"/>
              <a:gd name="connsiteX1510" fmla="*/ 850929 w 1116204"/>
              <a:gd name="connsiteY1510" fmla="*/ 412453 h 2378295"/>
              <a:gd name="connsiteX1511" fmla="*/ 845610 w 1116204"/>
              <a:gd name="connsiteY1511" fmla="*/ 413090 h 2378295"/>
              <a:gd name="connsiteX1512" fmla="*/ 814836 w 1116204"/>
              <a:gd name="connsiteY1512" fmla="*/ 413090 h 2378295"/>
              <a:gd name="connsiteX1513" fmla="*/ 807870 w 1116204"/>
              <a:gd name="connsiteY1513" fmla="*/ 412453 h 2378295"/>
              <a:gd name="connsiteX1514" fmla="*/ 801664 w 1116204"/>
              <a:gd name="connsiteY1514" fmla="*/ 411561 h 2378295"/>
              <a:gd name="connsiteX1515" fmla="*/ 795585 w 1116204"/>
              <a:gd name="connsiteY1515" fmla="*/ 410925 h 2378295"/>
              <a:gd name="connsiteX1516" fmla="*/ 790140 w 1116204"/>
              <a:gd name="connsiteY1516" fmla="*/ 409397 h 2378295"/>
              <a:gd name="connsiteX1517" fmla="*/ 783934 w 1116204"/>
              <a:gd name="connsiteY1517" fmla="*/ 407996 h 2378295"/>
              <a:gd name="connsiteX1518" fmla="*/ 778488 w 1116204"/>
              <a:gd name="connsiteY1518" fmla="*/ 407232 h 2378295"/>
              <a:gd name="connsiteX1519" fmla="*/ 772916 w 1116204"/>
              <a:gd name="connsiteY1519" fmla="*/ 404940 h 2378295"/>
              <a:gd name="connsiteX1520" fmla="*/ 767597 w 1116204"/>
              <a:gd name="connsiteY1520" fmla="*/ 403412 h 2378295"/>
              <a:gd name="connsiteX1521" fmla="*/ 762911 w 1116204"/>
              <a:gd name="connsiteY1521" fmla="*/ 401120 h 2378295"/>
              <a:gd name="connsiteX1522" fmla="*/ 758352 w 1116204"/>
              <a:gd name="connsiteY1522" fmla="*/ 398828 h 2378295"/>
              <a:gd name="connsiteX1523" fmla="*/ 754426 w 1116204"/>
              <a:gd name="connsiteY1523" fmla="*/ 396535 h 2378295"/>
              <a:gd name="connsiteX1524" fmla="*/ 750500 w 1116204"/>
              <a:gd name="connsiteY1524" fmla="*/ 394116 h 2378295"/>
              <a:gd name="connsiteX1525" fmla="*/ 747460 w 1116204"/>
              <a:gd name="connsiteY1525" fmla="*/ 391060 h 2378295"/>
              <a:gd name="connsiteX1526" fmla="*/ 745181 w 1116204"/>
              <a:gd name="connsiteY1526" fmla="*/ 388131 h 2378295"/>
              <a:gd name="connsiteX1527" fmla="*/ 742774 w 1116204"/>
              <a:gd name="connsiteY1527" fmla="*/ 385075 h 2378295"/>
              <a:gd name="connsiteX1528" fmla="*/ 741255 w 1116204"/>
              <a:gd name="connsiteY1528" fmla="*/ 381891 h 2378295"/>
              <a:gd name="connsiteX1529" fmla="*/ 740495 w 1116204"/>
              <a:gd name="connsiteY1529" fmla="*/ 378071 h 2378295"/>
              <a:gd name="connsiteX1530" fmla="*/ 739735 w 1116204"/>
              <a:gd name="connsiteY1530" fmla="*/ 374378 h 2378295"/>
              <a:gd name="connsiteX1531" fmla="*/ 740495 w 1116204"/>
              <a:gd name="connsiteY1531" fmla="*/ 370431 h 2378295"/>
              <a:gd name="connsiteX1532" fmla="*/ 741255 w 1116204"/>
              <a:gd name="connsiteY1532" fmla="*/ 366483 h 2378295"/>
              <a:gd name="connsiteX1533" fmla="*/ 744294 w 1116204"/>
              <a:gd name="connsiteY1533" fmla="*/ 368139 h 2378295"/>
              <a:gd name="connsiteX1534" fmla="*/ 748220 w 1116204"/>
              <a:gd name="connsiteY1534" fmla="*/ 369667 h 2378295"/>
              <a:gd name="connsiteX1535" fmla="*/ 752779 w 1116204"/>
              <a:gd name="connsiteY1535" fmla="*/ 371195 h 2378295"/>
              <a:gd name="connsiteX1536" fmla="*/ 757465 w 1116204"/>
              <a:gd name="connsiteY1536" fmla="*/ 372723 h 2378295"/>
              <a:gd name="connsiteX1537" fmla="*/ 762784 w 1116204"/>
              <a:gd name="connsiteY1537" fmla="*/ 373360 h 2378295"/>
              <a:gd name="connsiteX1538" fmla="*/ 768230 w 1116204"/>
              <a:gd name="connsiteY1538" fmla="*/ 375015 h 2378295"/>
              <a:gd name="connsiteX1539" fmla="*/ 774436 w 1116204"/>
              <a:gd name="connsiteY1539" fmla="*/ 375779 h 2378295"/>
              <a:gd name="connsiteX1540" fmla="*/ 779881 w 1116204"/>
              <a:gd name="connsiteY1540" fmla="*/ 376416 h 2378295"/>
              <a:gd name="connsiteX1541" fmla="*/ 786087 w 1116204"/>
              <a:gd name="connsiteY1541" fmla="*/ 377307 h 2378295"/>
              <a:gd name="connsiteX1542" fmla="*/ 801538 w 1116204"/>
              <a:gd name="connsiteY1542" fmla="*/ 377307 h 2378295"/>
              <a:gd name="connsiteX1543" fmla="*/ 804577 w 1116204"/>
              <a:gd name="connsiteY1543" fmla="*/ 376416 h 2378295"/>
              <a:gd name="connsiteX1544" fmla="*/ 807743 w 1116204"/>
              <a:gd name="connsiteY1544" fmla="*/ 376416 h 2378295"/>
              <a:gd name="connsiteX1545" fmla="*/ 810783 w 1116204"/>
              <a:gd name="connsiteY1545" fmla="*/ 375779 h 2378295"/>
              <a:gd name="connsiteX1546" fmla="*/ 813063 w 1116204"/>
              <a:gd name="connsiteY1546" fmla="*/ 375015 h 2378295"/>
              <a:gd name="connsiteX1547" fmla="*/ 816102 w 1116204"/>
              <a:gd name="connsiteY1547" fmla="*/ 374251 h 2378295"/>
              <a:gd name="connsiteX1548" fmla="*/ 819268 w 1116204"/>
              <a:gd name="connsiteY1548" fmla="*/ 373360 h 2378295"/>
              <a:gd name="connsiteX1549" fmla="*/ 821421 w 1116204"/>
              <a:gd name="connsiteY1549" fmla="*/ 372723 h 2378295"/>
              <a:gd name="connsiteX1550" fmla="*/ 824587 w 1116204"/>
              <a:gd name="connsiteY1550" fmla="*/ 371959 h 2378295"/>
              <a:gd name="connsiteX1551" fmla="*/ 826867 w 1116204"/>
              <a:gd name="connsiteY1551" fmla="*/ 370303 h 2378295"/>
              <a:gd name="connsiteX1552" fmla="*/ 824587 w 1116204"/>
              <a:gd name="connsiteY1552" fmla="*/ 366356 h 2378295"/>
              <a:gd name="connsiteX1553" fmla="*/ 821421 w 1116204"/>
              <a:gd name="connsiteY1553" fmla="*/ 362663 h 2378295"/>
              <a:gd name="connsiteX1554" fmla="*/ 818508 w 1116204"/>
              <a:gd name="connsiteY1554" fmla="*/ 359734 h 2378295"/>
              <a:gd name="connsiteX1555" fmla="*/ 815342 w 1116204"/>
              <a:gd name="connsiteY1555" fmla="*/ 355787 h 2378295"/>
              <a:gd name="connsiteX1556" fmla="*/ 810656 w 1116204"/>
              <a:gd name="connsiteY1556" fmla="*/ 351967 h 2378295"/>
              <a:gd name="connsiteX1557" fmla="*/ 806857 w 1116204"/>
              <a:gd name="connsiteY1557" fmla="*/ 348783 h 2378295"/>
              <a:gd name="connsiteX1558" fmla="*/ 802298 w 1116204"/>
              <a:gd name="connsiteY1558" fmla="*/ 345727 h 2378295"/>
              <a:gd name="connsiteX1559" fmla="*/ 798372 w 1116204"/>
              <a:gd name="connsiteY1559" fmla="*/ 342798 h 2378295"/>
              <a:gd name="connsiteX1560" fmla="*/ 792926 w 1116204"/>
              <a:gd name="connsiteY1560" fmla="*/ 339742 h 2378295"/>
              <a:gd name="connsiteX1561" fmla="*/ 788367 w 1116204"/>
              <a:gd name="connsiteY1561" fmla="*/ 337450 h 2378295"/>
              <a:gd name="connsiteX1562" fmla="*/ 782921 w 1116204"/>
              <a:gd name="connsiteY1562" fmla="*/ 335158 h 2378295"/>
              <a:gd name="connsiteX1563" fmla="*/ 777475 w 1116204"/>
              <a:gd name="connsiteY1563" fmla="*/ 332866 h 2378295"/>
              <a:gd name="connsiteX1564" fmla="*/ 772030 w 1116204"/>
              <a:gd name="connsiteY1564" fmla="*/ 330446 h 2378295"/>
              <a:gd name="connsiteX1565" fmla="*/ 766710 w 1116204"/>
              <a:gd name="connsiteY1565" fmla="*/ 328791 h 2378295"/>
              <a:gd name="connsiteX1566" fmla="*/ 761265 w 1116204"/>
              <a:gd name="connsiteY1566" fmla="*/ 327390 h 2378295"/>
              <a:gd name="connsiteX1567" fmla="*/ 755946 w 1116204"/>
              <a:gd name="connsiteY1567" fmla="*/ 326626 h 2378295"/>
              <a:gd name="connsiteX1568" fmla="*/ 750373 w 1116204"/>
              <a:gd name="connsiteY1568" fmla="*/ 325735 h 2378295"/>
              <a:gd name="connsiteX1569" fmla="*/ 745054 w 1116204"/>
              <a:gd name="connsiteY1569" fmla="*/ 324971 h 2378295"/>
              <a:gd name="connsiteX1570" fmla="*/ 729603 w 1116204"/>
              <a:gd name="connsiteY1570" fmla="*/ 324971 h 2378295"/>
              <a:gd name="connsiteX1571" fmla="*/ 724158 w 1116204"/>
              <a:gd name="connsiteY1571" fmla="*/ 326626 h 2378295"/>
              <a:gd name="connsiteX1572" fmla="*/ 719598 w 1116204"/>
              <a:gd name="connsiteY1572" fmla="*/ 327390 h 2378295"/>
              <a:gd name="connsiteX1573" fmla="*/ 715039 w 1116204"/>
              <a:gd name="connsiteY1573" fmla="*/ 328791 h 2378295"/>
              <a:gd name="connsiteX1574" fmla="*/ 710353 w 1116204"/>
              <a:gd name="connsiteY1574" fmla="*/ 331083 h 2378295"/>
              <a:gd name="connsiteX1575" fmla="*/ 705794 w 1116204"/>
              <a:gd name="connsiteY1575" fmla="*/ 333375 h 2378295"/>
              <a:gd name="connsiteX1576" fmla="*/ 701868 w 1116204"/>
              <a:gd name="connsiteY1576" fmla="*/ 336559 h 2378295"/>
              <a:gd name="connsiteX1577" fmla="*/ 698069 w 1116204"/>
              <a:gd name="connsiteY1577" fmla="*/ 340251 h 2378295"/>
              <a:gd name="connsiteX1578" fmla="*/ 695029 w 1116204"/>
              <a:gd name="connsiteY1578" fmla="*/ 344199 h 2378295"/>
              <a:gd name="connsiteX1579" fmla="*/ 691863 w 1116204"/>
              <a:gd name="connsiteY1579" fmla="*/ 348656 h 2378295"/>
              <a:gd name="connsiteX1580" fmla="*/ 688824 w 1116204"/>
              <a:gd name="connsiteY1580" fmla="*/ 353240 h 2378295"/>
              <a:gd name="connsiteX1581" fmla="*/ 686417 w 1116204"/>
              <a:gd name="connsiteY1581" fmla="*/ 359480 h 2378295"/>
              <a:gd name="connsiteX1582" fmla="*/ 684771 w 1116204"/>
              <a:gd name="connsiteY1582" fmla="*/ 350184 h 2378295"/>
              <a:gd name="connsiteX1583" fmla="*/ 684138 w 1116204"/>
              <a:gd name="connsiteY1583" fmla="*/ 341779 h 2378295"/>
              <a:gd name="connsiteX1584" fmla="*/ 684138 w 1116204"/>
              <a:gd name="connsiteY1584" fmla="*/ 326499 h 2378295"/>
              <a:gd name="connsiteX1585" fmla="*/ 684771 w 1116204"/>
              <a:gd name="connsiteY1585" fmla="*/ 319495 h 2378295"/>
              <a:gd name="connsiteX1586" fmla="*/ 686417 w 1116204"/>
              <a:gd name="connsiteY1586" fmla="*/ 313255 h 2378295"/>
              <a:gd name="connsiteX1587" fmla="*/ 687937 w 1116204"/>
              <a:gd name="connsiteY1587" fmla="*/ 307907 h 2378295"/>
              <a:gd name="connsiteX1588" fmla="*/ 691103 w 1116204"/>
              <a:gd name="connsiteY1588" fmla="*/ 302559 h 2378295"/>
              <a:gd name="connsiteX1589" fmla="*/ 693383 w 1116204"/>
              <a:gd name="connsiteY1589" fmla="*/ 298102 h 2378295"/>
              <a:gd name="connsiteX1590" fmla="*/ 697182 w 1116204"/>
              <a:gd name="connsiteY1590" fmla="*/ 293263 h 2378295"/>
              <a:gd name="connsiteX1591" fmla="*/ 701108 w 1116204"/>
              <a:gd name="connsiteY1591" fmla="*/ 289443 h 2378295"/>
              <a:gd name="connsiteX1592" fmla="*/ 704907 w 1116204"/>
              <a:gd name="connsiteY1592" fmla="*/ 286514 h 2378295"/>
              <a:gd name="connsiteX1593" fmla="*/ 709593 w 1116204"/>
              <a:gd name="connsiteY1593" fmla="*/ 283458 h 2378295"/>
              <a:gd name="connsiteX1594" fmla="*/ 715039 w 1116204"/>
              <a:gd name="connsiteY1594" fmla="*/ 280529 h 2378295"/>
              <a:gd name="connsiteX1595" fmla="*/ 720485 w 1116204"/>
              <a:gd name="connsiteY1595" fmla="*/ 278237 h 2378295"/>
              <a:gd name="connsiteX1596" fmla="*/ 725804 w 1116204"/>
              <a:gd name="connsiteY1596" fmla="*/ 276582 h 2378295"/>
              <a:gd name="connsiteX1597" fmla="*/ 731376 w 1116204"/>
              <a:gd name="connsiteY1597" fmla="*/ 274926 h 2378295"/>
              <a:gd name="connsiteX1598" fmla="*/ 737582 w 1116204"/>
              <a:gd name="connsiteY1598" fmla="*/ 273525 h 2378295"/>
              <a:gd name="connsiteX1599" fmla="*/ 744421 w 1116204"/>
              <a:gd name="connsiteY1599" fmla="*/ 272634 h 2378295"/>
              <a:gd name="connsiteX1600" fmla="*/ 750500 w 1116204"/>
              <a:gd name="connsiteY1600" fmla="*/ 272634 h 2378295"/>
              <a:gd name="connsiteX1601" fmla="*/ 757592 w 1116204"/>
              <a:gd name="connsiteY1601" fmla="*/ 271870 h 2378295"/>
              <a:gd name="connsiteX1602" fmla="*/ 764557 w 1116204"/>
              <a:gd name="connsiteY1602" fmla="*/ 271870 h 2378295"/>
              <a:gd name="connsiteX1603" fmla="*/ 771523 w 1116204"/>
              <a:gd name="connsiteY1603" fmla="*/ 272634 h 2378295"/>
              <a:gd name="connsiteX1604" fmla="*/ 779248 w 1116204"/>
              <a:gd name="connsiteY1604" fmla="*/ 273525 h 2378295"/>
              <a:gd name="connsiteX1605" fmla="*/ 786214 w 1116204"/>
              <a:gd name="connsiteY1605" fmla="*/ 274289 h 2378295"/>
              <a:gd name="connsiteX1606" fmla="*/ 793939 w 1116204"/>
              <a:gd name="connsiteY1606" fmla="*/ 274926 h 2378295"/>
              <a:gd name="connsiteX1607" fmla="*/ 800905 w 1116204"/>
              <a:gd name="connsiteY1607" fmla="*/ 276582 h 2378295"/>
              <a:gd name="connsiteX1608" fmla="*/ 808630 w 1116204"/>
              <a:gd name="connsiteY1608" fmla="*/ 277346 h 2378295"/>
              <a:gd name="connsiteX1609" fmla="*/ 815595 w 1116204"/>
              <a:gd name="connsiteY1609" fmla="*/ 279638 h 2378295"/>
              <a:gd name="connsiteX1610" fmla="*/ 822561 w 1116204"/>
              <a:gd name="connsiteY1610" fmla="*/ 281038 h 2378295"/>
              <a:gd name="connsiteX1611" fmla="*/ 830286 w 1116204"/>
              <a:gd name="connsiteY1611" fmla="*/ 282821 h 2378295"/>
              <a:gd name="connsiteX1612" fmla="*/ 837252 w 1116204"/>
              <a:gd name="connsiteY1612" fmla="*/ 284986 h 2378295"/>
              <a:gd name="connsiteX1613" fmla="*/ 840418 w 1116204"/>
              <a:gd name="connsiteY1613" fmla="*/ 280529 h 2378295"/>
              <a:gd name="connsiteX1614" fmla="*/ 843584 w 1116204"/>
              <a:gd name="connsiteY1614" fmla="*/ 275945 h 2378295"/>
              <a:gd name="connsiteX1615" fmla="*/ 846624 w 1116204"/>
              <a:gd name="connsiteY1615" fmla="*/ 271997 h 2378295"/>
              <a:gd name="connsiteX1616" fmla="*/ 849790 w 1116204"/>
              <a:gd name="connsiteY1616" fmla="*/ 269069 h 2378295"/>
              <a:gd name="connsiteX1617" fmla="*/ 853589 w 1116204"/>
              <a:gd name="connsiteY1617" fmla="*/ 266012 h 2378295"/>
              <a:gd name="connsiteX1618" fmla="*/ 857515 w 1116204"/>
              <a:gd name="connsiteY1618" fmla="*/ 263720 h 2378295"/>
              <a:gd name="connsiteX1619" fmla="*/ 861441 w 1116204"/>
              <a:gd name="connsiteY1619" fmla="*/ 261428 h 2378295"/>
              <a:gd name="connsiteX1620" fmla="*/ 865240 w 1116204"/>
              <a:gd name="connsiteY1620" fmla="*/ 259773 h 2378295"/>
              <a:gd name="connsiteX1621" fmla="*/ 869926 w 1116204"/>
              <a:gd name="connsiteY1621" fmla="*/ 258117 h 2378295"/>
              <a:gd name="connsiteX1622" fmla="*/ 873852 w 1116204"/>
              <a:gd name="connsiteY1622" fmla="*/ 257481 h 2378295"/>
              <a:gd name="connsiteX1623" fmla="*/ 878412 w 1116204"/>
              <a:gd name="connsiteY1623" fmla="*/ 256844 h 2378295"/>
              <a:gd name="connsiteX1624" fmla="*/ 887783 w 1116204"/>
              <a:gd name="connsiteY1624" fmla="*/ 256844 h 2378295"/>
              <a:gd name="connsiteX1625" fmla="*/ 892342 w 1116204"/>
              <a:gd name="connsiteY1625" fmla="*/ 257481 h 2378295"/>
              <a:gd name="connsiteX1626" fmla="*/ 896902 w 1116204"/>
              <a:gd name="connsiteY1626" fmla="*/ 258117 h 2378295"/>
              <a:gd name="connsiteX1627" fmla="*/ 902347 w 1116204"/>
              <a:gd name="connsiteY1627" fmla="*/ 259773 h 2378295"/>
              <a:gd name="connsiteX1628" fmla="*/ 907033 w 1116204"/>
              <a:gd name="connsiteY1628" fmla="*/ 261428 h 2378295"/>
              <a:gd name="connsiteX1629" fmla="*/ 911593 w 1116204"/>
              <a:gd name="connsiteY1629" fmla="*/ 262829 h 2378295"/>
              <a:gd name="connsiteX1630" fmla="*/ 917038 w 1116204"/>
              <a:gd name="connsiteY1630" fmla="*/ 265376 h 2378295"/>
              <a:gd name="connsiteX1631" fmla="*/ 921724 w 1116204"/>
              <a:gd name="connsiteY1631" fmla="*/ 266776 h 2378295"/>
              <a:gd name="connsiteX1632" fmla="*/ 926410 w 1116204"/>
              <a:gd name="connsiteY1632" fmla="*/ 269833 h 2378295"/>
              <a:gd name="connsiteX1633" fmla="*/ 931096 w 1116204"/>
              <a:gd name="connsiteY1633" fmla="*/ 272125 h 2378295"/>
              <a:gd name="connsiteX1634" fmla="*/ 936542 w 1116204"/>
              <a:gd name="connsiteY1634" fmla="*/ 275181 h 2378295"/>
              <a:gd name="connsiteX1635" fmla="*/ 941228 w 1116204"/>
              <a:gd name="connsiteY1635" fmla="*/ 279128 h 2378295"/>
              <a:gd name="connsiteX1636" fmla="*/ 945787 w 1116204"/>
              <a:gd name="connsiteY1636" fmla="*/ 282185 h 2378295"/>
              <a:gd name="connsiteX1637" fmla="*/ 950473 w 1116204"/>
              <a:gd name="connsiteY1637" fmla="*/ 286132 h 2378295"/>
              <a:gd name="connsiteX1638" fmla="*/ 954272 w 1116204"/>
              <a:gd name="connsiteY1638" fmla="*/ 289825 h 2378295"/>
              <a:gd name="connsiteX1639" fmla="*/ 959085 w 1116204"/>
              <a:gd name="connsiteY1639" fmla="*/ 293645 h 2378295"/>
              <a:gd name="connsiteX1640" fmla="*/ 962884 w 1116204"/>
              <a:gd name="connsiteY1640" fmla="*/ 298484 h 2378295"/>
              <a:gd name="connsiteX1641" fmla="*/ 966810 w 1116204"/>
              <a:gd name="connsiteY1641" fmla="*/ 302941 h 2378295"/>
              <a:gd name="connsiteX1642" fmla="*/ 971369 w 1116204"/>
              <a:gd name="connsiteY1642" fmla="*/ 306888 h 2378295"/>
              <a:gd name="connsiteX1643" fmla="*/ 974535 w 1116204"/>
              <a:gd name="connsiteY1643" fmla="*/ 311473 h 2378295"/>
              <a:gd name="connsiteX1644" fmla="*/ 984540 w 1116204"/>
              <a:gd name="connsiteY1644" fmla="*/ 320514 h 2378295"/>
              <a:gd name="connsiteX1645" fmla="*/ 995558 w 1116204"/>
              <a:gd name="connsiteY1645" fmla="*/ 329810 h 2378295"/>
              <a:gd name="connsiteX1646" fmla="*/ 998598 w 1116204"/>
              <a:gd name="connsiteY1646" fmla="*/ 332102 h 2378295"/>
              <a:gd name="connsiteX1647" fmla="*/ 1001637 w 1116204"/>
              <a:gd name="connsiteY1647" fmla="*/ 334394 h 2378295"/>
              <a:gd name="connsiteX1648" fmla="*/ 1004677 w 1116204"/>
              <a:gd name="connsiteY1648" fmla="*/ 336686 h 2378295"/>
              <a:gd name="connsiteX1649" fmla="*/ 1007843 w 1116204"/>
              <a:gd name="connsiteY1649" fmla="*/ 338978 h 2378295"/>
              <a:gd name="connsiteX1650" fmla="*/ 1010882 w 1116204"/>
              <a:gd name="connsiteY1650" fmla="*/ 341270 h 2378295"/>
              <a:gd name="connsiteX1651" fmla="*/ 1014682 w 1116204"/>
              <a:gd name="connsiteY1651" fmla="*/ 343435 h 2378295"/>
              <a:gd name="connsiteX1652" fmla="*/ 1017721 w 1116204"/>
              <a:gd name="connsiteY1652" fmla="*/ 345727 h 2378295"/>
              <a:gd name="connsiteX1653" fmla="*/ 1020887 w 1116204"/>
              <a:gd name="connsiteY1653" fmla="*/ 347382 h 2378295"/>
              <a:gd name="connsiteX1654" fmla="*/ 1024687 w 1116204"/>
              <a:gd name="connsiteY1654" fmla="*/ 348783 h 2378295"/>
              <a:gd name="connsiteX1655" fmla="*/ 1028739 w 1116204"/>
              <a:gd name="connsiteY1655" fmla="*/ 351203 h 2378295"/>
              <a:gd name="connsiteX1656" fmla="*/ 1031779 w 1116204"/>
              <a:gd name="connsiteY1656" fmla="*/ 351967 h 2378295"/>
              <a:gd name="connsiteX1657" fmla="*/ 1035705 w 1116204"/>
              <a:gd name="connsiteY1657" fmla="*/ 353367 h 2378295"/>
              <a:gd name="connsiteX1658" fmla="*/ 1039631 w 1116204"/>
              <a:gd name="connsiteY1658" fmla="*/ 355023 h 2378295"/>
              <a:gd name="connsiteX1659" fmla="*/ 1043557 w 1116204"/>
              <a:gd name="connsiteY1659" fmla="*/ 355659 h 2378295"/>
              <a:gd name="connsiteX1660" fmla="*/ 1047356 w 1116204"/>
              <a:gd name="connsiteY1660" fmla="*/ 356551 h 2378295"/>
              <a:gd name="connsiteX1661" fmla="*/ 1059008 w 1116204"/>
              <a:gd name="connsiteY1661" fmla="*/ 356551 h 2378295"/>
              <a:gd name="connsiteX1662" fmla="*/ 1063567 w 1116204"/>
              <a:gd name="connsiteY1662" fmla="*/ 355659 h 2378295"/>
              <a:gd name="connsiteX1663" fmla="*/ 1067366 w 1116204"/>
              <a:gd name="connsiteY1663" fmla="*/ 355023 h 2378295"/>
              <a:gd name="connsiteX1664" fmla="*/ 1072052 w 1116204"/>
              <a:gd name="connsiteY1664" fmla="*/ 354259 h 2378295"/>
              <a:gd name="connsiteX1665" fmla="*/ 1075851 w 1116204"/>
              <a:gd name="connsiteY1665" fmla="*/ 352731 h 2378295"/>
              <a:gd name="connsiteX1666" fmla="*/ 1080537 w 1116204"/>
              <a:gd name="connsiteY1666" fmla="*/ 351330 h 2378295"/>
              <a:gd name="connsiteX1667" fmla="*/ 1084463 w 1116204"/>
              <a:gd name="connsiteY1667" fmla="*/ 348910 h 2378295"/>
              <a:gd name="connsiteX1668" fmla="*/ 1084463 w 1116204"/>
              <a:gd name="connsiteY1668" fmla="*/ 351330 h 2378295"/>
              <a:gd name="connsiteX1669" fmla="*/ 1083704 w 1116204"/>
              <a:gd name="connsiteY1669" fmla="*/ 353495 h 2378295"/>
              <a:gd name="connsiteX1670" fmla="*/ 1082944 w 1116204"/>
              <a:gd name="connsiteY1670" fmla="*/ 356678 h 2378295"/>
              <a:gd name="connsiteX1671" fmla="*/ 1082184 w 1116204"/>
              <a:gd name="connsiteY1671" fmla="*/ 358079 h 2378295"/>
              <a:gd name="connsiteX1672" fmla="*/ 1080664 w 1116204"/>
              <a:gd name="connsiteY1672" fmla="*/ 360371 h 2378295"/>
              <a:gd name="connsiteX1673" fmla="*/ 1079904 w 1116204"/>
              <a:gd name="connsiteY1673" fmla="*/ 361899 h 2378295"/>
              <a:gd name="connsiteX1674" fmla="*/ 1078258 w 1116204"/>
              <a:gd name="connsiteY1674" fmla="*/ 364064 h 2378295"/>
              <a:gd name="connsiteX1675" fmla="*/ 1076611 w 1116204"/>
              <a:gd name="connsiteY1675" fmla="*/ 365592 h 2378295"/>
              <a:gd name="connsiteX1676" fmla="*/ 1075092 w 1116204"/>
              <a:gd name="connsiteY1676" fmla="*/ 367247 h 2378295"/>
              <a:gd name="connsiteX1677" fmla="*/ 1073445 w 1116204"/>
              <a:gd name="connsiteY1677" fmla="*/ 368648 h 2378295"/>
              <a:gd name="connsiteX1678" fmla="*/ 1071925 w 1116204"/>
              <a:gd name="connsiteY1678" fmla="*/ 370176 h 2378295"/>
              <a:gd name="connsiteX1679" fmla="*/ 1069646 w 1116204"/>
              <a:gd name="connsiteY1679" fmla="*/ 370940 h 2378295"/>
              <a:gd name="connsiteX1680" fmla="*/ 1067999 w 1116204"/>
              <a:gd name="connsiteY1680" fmla="*/ 372468 h 2378295"/>
              <a:gd name="connsiteX1681" fmla="*/ 1065720 w 1116204"/>
              <a:gd name="connsiteY1681" fmla="*/ 373105 h 2378295"/>
              <a:gd name="connsiteX1682" fmla="*/ 1063440 w 1116204"/>
              <a:gd name="connsiteY1682" fmla="*/ 374760 h 2378295"/>
              <a:gd name="connsiteX1683" fmla="*/ 1061921 w 1116204"/>
              <a:gd name="connsiteY1683" fmla="*/ 375524 h 2378295"/>
              <a:gd name="connsiteX1684" fmla="*/ 1052675 w 1116204"/>
              <a:gd name="connsiteY1684" fmla="*/ 379345 h 2378295"/>
              <a:gd name="connsiteX1685" fmla="*/ 1043430 w 1116204"/>
              <a:gd name="connsiteY1685" fmla="*/ 383165 h 2378295"/>
              <a:gd name="connsiteX1686" fmla="*/ 1038744 w 1116204"/>
              <a:gd name="connsiteY1686" fmla="*/ 385457 h 2378295"/>
              <a:gd name="connsiteX1687" fmla="*/ 1034185 w 1116204"/>
              <a:gd name="connsiteY1687" fmla="*/ 386858 h 2378295"/>
              <a:gd name="connsiteX1688" fmla="*/ 1032539 w 1116204"/>
              <a:gd name="connsiteY1688" fmla="*/ 388640 h 2378295"/>
              <a:gd name="connsiteX1689" fmla="*/ 1030259 w 1116204"/>
              <a:gd name="connsiteY1689" fmla="*/ 389404 h 2378295"/>
              <a:gd name="connsiteX1690" fmla="*/ 1027853 w 1116204"/>
              <a:gd name="connsiteY1690" fmla="*/ 390805 h 2378295"/>
              <a:gd name="connsiteX1691" fmla="*/ 1026207 w 1116204"/>
              <a:gd name="connsiteY1691" fmla="*/ 392461 h 2378295"/>
              <a:gd name="connsiteX1692" fmla="*/ 1116204 w 1116204"/>
              <a:gd name="connsiteY1692" fmla="*/ 499728 h 2378295"/>
              <a:gd name="connsiteX1693" fmla="*/ 1116204 w 1116204"/>
              <a:gd name="connsiteY1693" fmla="*/ 2378295 h 2378295"/>
              <a:gd name="connsiteX1694" fmla="*/ 1115238 w 1116204"/>
              <a:gd name="connsiteY1694" fmla="*/ 2377685 h 2378295"/>
              <a:gd name="connsiteX1695" fmla="*/ 1059894 w 1116204"/>
              <a:gd name="connsiteY1695" fmla="*/ 2342794 h 2378295"/>
              <a:gd name="connsiteX1696" fmla="*/ 1006956 w 1116204"/>
              <a:gd name="connsiteY1696" fmla="*/ 2308921 h 2378295"/>
              <a:gd name="connsiteX1697" fmla="*/ 981247 w 1116204"/>
              <a:gd name="connsiteY1697" fmla="*/ 2292367 h 2378295"/>
              <a:gd name="connsiteX1698" fmla="*/ 956045 w 1116204"/>
              <a:gd name="connsiteY1698" fmla="*/ 2276068 h 2378295"/>
              <a:gd name="connsiteX1699" fmla="*/ 931476 w 1116204"/>
              <a:gd name="connsiteY1699" fmla="*/ 2260150 h 2378295"/>
              <a:gd name="connsiteX1700" fmla="*/ 907413 w 1116204"/>
              <a:gd name="connsiteY1700" fmla="*/ 2244360 h 2378295"/>
              <a:gd name="connsiteX1701" fmla="*/ 883984 w 1116204"/>
              <a:gd name="connsiteY1701" fmla="*/ 2228825 h 2378295"/>
              <a:gd name="connsiteX1702" fmla="*/ 860934 w 1116204"/>
              <a:gd name="connsiteY1702" fmla="*/ 2213671 h 2378295"/>
              <a:gd name="connsiteX1703" fmla="*/ 838518 w 1116204"/>
              <a:gd name="connsiteY1703" fmla="*/ 2198518 h 2378295"/>
              <a:gd name="connsiteX1704" fmla="*/ 816482 w 1116204"/>
              <a:gd name="connsiteY1704" fmla="*/ 2183746 h 2378295"/>
              <a:gd name="connsiteX1705" fmla="*/ 795079 w 1116204"/>
              <a:gd name="connsiteY1705" fmla="*/ 2169102 h 2378295"/>
              <a:gd name="connsiteX1706" fmla="*/ 774182 w 1116204"/>
              <a:gd name="connsiteY1706" fmla="*/ 2154458 h 2378295"/>
              <a:gd name="connsiteX1707" fmla="*/ 753666 w 1116204"/>
              <a:gd name="connsiteY1707" fmla="*/ 2140324 h 2378295"/>
              <a:gd name="connsiteX1708" fmla="*/ 733656 w 1116204"/>
              <a:gd name="connsiteY1708" fmla="*/ 2126316 h 2378295"/>
              <a:gd name="connsiteX1709" fmla="*/ 714026 w 1116204"/>
              <a:gd name="connsiteY1709" fmla="*/ 2112309 h 2378295"/>
              <a:gd name="connsiteX1710" fmla="*/ 695029 w 1116204"/>
              <a:gd name="connsiteY1710" fmla="*/ 2098556 h 2378295"/>
              <a:gd name="connsiteX1711" fmla="*/ 676539 w 1116204"/>
              <a:gd name="connsiteY1711" fmla="*/ 2084931 h 2378295"/>
              <a:gd name="connsiteX1712" fmla="*/ 658302 w 1116204"/>
              <a:gd name="connsiteY1712" fmla="*/ 2071560 h 2378295"/>
              <a:gd name="connsiteX1713" fmla="*/ 640698 w 1116204"/>
              <a:gd name="connsiteY1713" fmla="*/ 2058190 h 2378295"/>
              <a:gd name="connsiteX1714" fmla="*/ 623475 w 1116204"/>
              <a:gd name="connsiteY1714" fmla="*/ 2045074 h 2378295"/>
              <a:gd name="connsiteX1715" fmla="*/ 606631 w 1116204"/>
              <a:gd name="connsiteY1715" fmla="*/ 2031958 h 2378295"/>
              <a:gd name="connsiteX1716" fmla="*/ 590420 w 1116204"/>
              <a:gd name="connsiteY1716" fmla="*/ 2019096 h 2378295"/>
              <a:gd name="connsiteX1717" fmla="*/ 574590 w 1116204"/>
              <a:gd name="connsiteY1717" fmla="*/ 2006235 h 2378295"/>
              <a:gd name="connsiteX1718" fmla="*/ 559139 w 1116204"/>
              <a:gd name="connsiteY1718" fmla="*/ 1993501 h 2378295"/>
              <a:gd name="connsiteX1719" fmla="*/ 543941 w 1116204"/>
              <a:gd name="connsiteY1719" fmla="*/ 1980767 h 2378295"/>
              <a:gd name="connsiteX1720" fmla="*/ 529377 w 1116204"/>
              <a:gd name="connsiteY1720" fmla="*/ 1968288 h 2378295"/>
              <a:gd name="connsiteX1721" fmla="*/ 515066 w 1116204"/>
              <a:gd name="connsiteY1721" fmla="*/ 1955936 h 2378295"/>
              <a:gd name="connsiteX1722" fmla="*/ 501262 w 1116204"/>
              <a:gd name="connsiteY1722" fmla="*/ 1943584 h 2378295"/>
              <a:gd name="connsiteX1723" fmla="*/ 487838 w 1116204"/>
              <a:gd name="connsiteY1723" fmla="*/ 1931232 h 2378295"/>
              <a:gd name="connsiteX1724" fmla="*/ 474793 w 1116204"/>
              <a:gd name="connsiteY1724" fmla="*/ 1918880 h 2378295"/>
              <a:gd name="connsiteX1725" fmla="*/ 462002 w 1116204"/>
              <a:gd name="connsiteY1725" fmla="*/ 1906655 h 2378295"/>
              <a:gd name="connsiteX1726" fmla="*/ 449717 w 1116204"/>
              <a:gd name="connsiteY1726" fmla="*/ 1894558 h 2378295"/>
              <a:gd name="connsiteX1727" fmla="*/ 437686 w 1116204"/>
              <a:gd name="connsiteY1727" fmla="*/ 1882334 h 2378295"/>
              <a:gd name="connsiteX1728" fmla="*/ 426035 w 1116204"/>
              <a:gd name="connsiteY1728" fmla="*/ 1870236 h 2378295"/>
              <a:gd name="connsiteX1729" fmla="*/ 414763 w 1116204"/>
              <a:gd name="connsiteY1729" fmla="*/ 1858139 h 2378295"/>
              <a:gd name="connsiteX1730" fmla="*/ 403872 w 1116204"/>
              <a:gd name="connsiteY1730" fmla="*/ 1846042 h 2378295"/>
              <a:gd name="connsiteX1731" fmla="*/ 393234 w 1116204"/>
              <a:gd name="connsiteY1731" fmla="*/ 1833945 h 2378295"/>
              <a:gd name="connsiteX1732" fmla="*/ 382849 w 1116204"/>
              <a:gd name="connsiteY1732" fmla="*/ 1821720 h 2378295"/>
              <a:gd name="connsiteX1733" fmla="*/ 373097 w 1116204"/>
              <a:gd name="connsiteY1733" fmla="*/ 1809623 h 2378295"/>
              <a:gd name="connsiteX1734" fmla="*/ 363345 w 1116204"/>
              <a:gd name="connsiteY1734" fmla="*/ 1797398 h 2378295"/>
              <a:gd name="connsiteX1735" fmla="*/ 353973 w 1116204"/>
              <a:gd name="connsiteY1735" fmla="*/ 1785301 h 2378295"/>
              <a:gd name="connsiteX1736" fmla="*/ 344982 w 1116204"/>
              <a:gd name="connsiteY1736" fmla="*/ 1773076 h 2378295"/>
              <a:gd name="connsiteX1737" fmla="*/ 336370 w 1116204"/>
              <a:gd name="connsiteY1737" fmla="*/ 1760852 h 2378295"/>
              <a:gd name="connsiteX1738" fmla="*/ 327885 w 1116204"/>
              <a:gd name="connsiteY1738" fmla="*/ 1748500 h 2378295"/>
              <a:gd name="connsiteX1739" fmla="*/ 319906 w 1116204"/>
              <a:gd name="connsiteY1739" fmla="*/ 1736148 h 2378295"/>
              <a:gd name="connsiteX1740" fmla="*/ 311927 w 1116204"/>
              <a:gd name="connsiteY1740" fmla="*/ 1723796 h 2378295"/>
              <a:gd name="connsiteX1741" fmla="*/ 304582 w 1116204"/>
              <a:gd name="connsiteY1741" fmla="*/ 1711317 h 2378295"/>
              <a:gd name="connsiteX1742" fmla="*/ 297236 w 1116204"/>
              <a:gd name="connsiteY1742" fmla="*/ 1698837 h 2378295"/>
              <a:gd name="connsiteX1743" fmla="*/ 290271 w 1116204"/>
              <a:gd name="connsiteY1743" fmla="*/ 1686103 h 2378295"/>
              <a:gd name="connsiteX1744" fmla="*/ 283559 w 1116204"/>
              <a:gd name="connsiteY1744" fmla="*/ 1673369 h 2378295"/>
              <a:gd name="connsiteX1745" fmla="*/ 277100 w 1116204"/>
              <a:gd name="connsiteY1745" fmla="*/ 1660508 h 2378295"/>
              <a:gd name="connsiteX1746" fmla="*/ 270894 w 1116204"/>
              <a:gd name="connsiteY1746" fmla="*/ 1647520 h 2378295"/>
              <a:gd name="connsiteX1747" fmla="*/ 264815 w 1116204"/>
              <a:gd name="connsiteY1747" fmla="*/ 1634531 h 2378295"/>
              <a:gd name="connsiteX1748" fmla="*/ 259116 w 1116204"/>
              <a:gd name="connsiteY1748" fmla="*/ 1621415 h 2378295"/>
              <a:gd name="connsiteX1749" fmla="*/ 253670 w 1116204"/>
              <a:gd name="connsiteY1749" fmla="*/ 1608172 h 2378295"/>
              <a:gd name="connsiteX1750" fmla="*/ 248351 w 1116204"/>
              <a:gd name="connsiteY1750" fmla="*/ 1594801 h 2378295"/>
              <a:gd name="connsiteX1751" fmla="*/ 243412 w 1116204"/>
              <a:gd name="connsiteY1751" fmla="*/ 1581430 h 2378295"/>
              <a:gd name="connsiteX1752" fmla="*/ 238600 w 1116204"/>
              <a:gd name="connsiteY1752" fmla="*/ 1567678 h 2378295"/>
              <a:gd name="connsiteX1753" fmla="*/ 234040 w 1116204"/>
              <a:gd name="connsiteY1753" fmla="*/ 1553925 h 2378295"/>
              <a:gd name="connsiteX1754" fmla="*/ 229734 w 1116204"/>
              <a:gd name="connsiteY1754" fmla="*/ 1540045 h 2378295"/>
              <a:gd name="connsiteX1755" fmla="*/ 225429 w 1116204"/>
              <a:gd name="connsiteY1755" fmla="*/ 1525910 h 2378295"/>
              <a:gd name="connsiteX1756" fmla="*/ 221376 w 1116204"/>
              <a:gd name="connsiteY1756" fmla="*/ 1511648 h 2378295"/>
              <a:gd name="connsiteX1757" fmla="*/ 220869 w 1116204"/>
              <a:gd name="connsiteY1757" fmla="*/ 1510502 h 2378295"/>
              <a:gd name="connsiteX1758" fmla="*/ 220869 w 1116204"/>
              <a:gd name="connsiteY1758" fmla="*/ 1509356 h 2378295"/>
              <a:gd name="connsiteX1759" fmla="*/ 3673 w 1116204"/>
              <a:gd name="connsiteY1759" fmla="*/ 284604 h 2378295"/>
              <a:gd name="connsiteX1760" fmla="*/ 0 w 1116204"/>
              <a:gd name="connsiteY1760" fmla="*/ 263975 h 2378295"/>
              <a:gd name="connsiteX1761" fmla="*/ 18997 w 1116204"/>
              <a:gd name="connsiteY1761" fmla="*/ 254424 h 2378295"/>
              <a:gd name="connsiteX1762" fmla="*/ 36347 w 1116204"/>
              <a:gd name="connsiteY1762" fmla="*/ 245765 h 2378295"/>
              <a:gd name="connsiteX1763" fmla="*/ 53824 w 1116204"/>
              <a:gd name="connsiteY1763" fmla="*/ 237361 h 2378295"/>
              <a:gd name="connsiteX1764" fmla="*/ 71175 w 1116204"/>
              <a:gd name="connsiteY1764" fmla="*/ 228957 h 2378295"/>
              <a:gd name="connsiteX1765" fmla="*/ 88778 w 1116204"/>
              <a:gd name="connsiteY1765" fmla="*/ 220807 h 2378295"/>
              <a:gd name="connsiteX1766" fmla="*/ 106255 w 1116204"/>
              <a:gd name="connsiteY1766" fmla="*/ 212912 h 2378295"/>
              <a:gd name="connsiteX1767" fmla="*/ 123732 w 1116204"/>
              <a:gd name="connsiteY1767" fmla="*/ 205144 h 2378295"/>
              <a:gd name="connsiteX1768" fmla="*/ 141336 w 1116204"/>
              <a:gd name="connsiteY1768" fmla="*/ 197376 h 2378295"/>
              <a:gd name="connsiteX1769" fmla="*/ 158940 w 1116204"/>
              <a:gd name="connsiteY1769" fmla="*/ 189863 h 2378295"/>
              <a:gd name="connsiteX1770" fmla="*/ 176670 w 1116204"/>
              <a:gd name="connsiteY1770" fmla="*/ 182350 h 2378295"/>
              <a:gd name="connsiteX1771" fmla="*/ 194274 w 1116204"/>
              <a:gd name="connsiteY1771" fmla="*/ 175219 h 2378295"/>
              <a:gd name="connsiteX1772" fmla="*/ 212004 w 1116204"/>
              <a:gd name="connsiteY1772" fmla="*/ 168216 h 2378295"/>
              <a:gd name="connsiteX1773" fmla="*/ 229734 w 1116204"/>
              <a:gd name="connsiteY1773" fmla="*/ 161339 h 2378295"/>
              <a:gd name="connsiteX1774" fmla="*/ 247465 w 1116204"/>
              <a:gd name="connsiteY1774" fmla="*/ 154463 h 2378295"/>
              <a:gd name="connsiteX1775" fmla="*/ 265322 w 1116204"/>
              <a:gd name="connsiteY1775" fmla="*/ 147841 h 2378295"/>
              <a:gd name="connsiteX1776" fmla="*/ 283052 w 1116204"/>
              <a:gd name="connsiteY1776" fmla="*/ 141474 h 2378295"/>
              <a:gd name="connsiteX1777" fmla="*/ 300782 w 1116204"/>
              <a:gd name="connsiteY1777" fmla="*/ 135235 h 2378295"/>
              <a:gd name="connsiteX1778" fmla="*/ 318513 w 1116204"/>
              <a:gd name="connsiteY1778" fmla="*/ 128995 h 2378295"/>
              <a:gd name="connsiteX1779" fmla="*/ 336370 w 1116204"/>
              <a:gd name="connsiteY1779" fmla="*/ 123010 h 2378295"/>
              <a:gd name="connsiteX1780" fmla="*/ 354227 w 1116204"/>
              <a:gd name="connsiteY1780" fmla="*/ 117152 h 2378295"/>
              <a:gd name="connsiteX1781" fmla="*/ 372084 w 1116204"/>
              <a:gd name="connsiteY1781" fmla="*/ 111295 h 2378295"/>
              <a:gd name="connsiteX1782" fmla="*/ 389941 w 1116204"/>
              <a:gd name="connsiteY1782" fmla="*/ 105947 h 2378295"/>
              <a:gd name="connsiteX1783" fmla="*/ 407798 w 1116204"/>
              <a:gd name="connsiteY1783" fmla="*/ 100471 h 2378295"/>
              <a:gd name="connsiteX1784" fmla="*/ 425528 w 1116204"/>
              <a:gd name="connsiteY1784" fmla="*/ 95250 h 2378295"/>
              <a:gd name="connsiteX1785" fmla="*/ 443385 w 1116204"/>
              <a:gd name="connsiteY1785" fmla="*/ 90156 h 2378295"/>
              <a:gd name="connsiteX1786" fmla="*/ 461242 w 1116204"/>
              <a:gd name="connsiteY1786" fmla="*/ 85190 h 2378295"/>
              <a:gd name="connsiteX1787" fmla="*/ 478972 w 1116204"/>
              <a:gd name="connsiteY1787" fmla="*/ 80224 h 2378295"/>
              <a:gd name="connsiteX1788" fmla="*/ 496829 w 1116204"/>
              <a:gd name="connsiteY1788" fmla="*/ 75640 h 2378295"/>
              <a:gd name="connsiteX1789" fmla="*/ 514686 w 1116204"/>
              <a:gd name="connsiteY1789" fmla="*/ 71183 h 2378295"/>
              <a:gd name="connsiteX1790" fmla="*/ 532543 w 1116204"/>
              <a:gd name="connsiteY1790" fmla="*/ 66853 h 2378295"/>
              <a:gd name="connsiteX1791" fmla="*/ 550274 w 1116204"/>
              <a:gd name="connsiteY1791" fmla="*/ 62524 h 2378295"/>
              <a:gd name="connsiteX1792" fmla="*/ 568131 w 1116204"/>
              <a:gd name="connsiteY1792" fmla="*/ 58449 h 2378295"/>
              <a:gd name="connsiteX1793" fmla="*/ 585734 w 1116204"/>
              <a:gd name="connsiteY1793" fmla="*/ 54374 h 2378295"/>
              <a:gd name="connsiteX1794" fmla="*/ 603465 w 1116204"/>
              <a:gd name="connsiteY1794" fmla="*/ 50681 h 2378295"/>
              <a:gd name="connsiteX1795" fmla="*/ 621195 w 1116204"/>
              <a:gd name="connsiteY1795" fmla="*/ 46988 h 2378295"/>
              <a:gd name="connsiteX1796" fmla="*/ 638925 w 1116204"/>
              <a:gd name="connsiteY1796" fmla="*/ 43423 h 2378295"/>
              <a:gd name="connsiteX1797" fmla="*/ 656656 w 1116204"/>
              <a:gd name="connsiteY1797" fmla="*/ 40112 h 2378295"/>
              <a:gd name="connsiteX1798" fmla="*/ 674259 w 1116204"/>
              <a:gd name="connsiteY1798" fmla="*/ 36801 h 2378295"/>
              <a:gd name="connsiteX1799" fmla="*/ 691990 w 1116204"/>
              <a:gd name="connsiteY1799" fmla="*/ 33618 h 2378295"/>
              <a:gd name="connsiteX1800" fmla="*/ 709593 w 1116204"/>
              <a:gd name="connsiteY1800" fmla="*/ 30816 h 2378295"/>
              <a:gd name="connsiteX1801" fmla="*/ 727197 w 1116204"/>
              <a:gd name="connsiteY1801" fmla="*/ 28015 h 2378295"/>
              <a:gd name="connsiteX1802" fmla="*/ 744547 w 1116204"/>
              <a:gd name="connsiteY1802" fmla="*/ 25213 h 2378295"/>
              <a:gd name="connsiteX1803" fmla="*/ 762151 w 1116204"/>
              <a:gd name="connsiteY1803" fmla="*/ 22794 h 2378295"/>
              <a:gd name="connsiteX1804" fmla="*/ 779628 w 1116204"/>
              <a:gd name="connsiteY1804" fmla="*/ 20374 h 2378295"/>
              <a:gd name="connsiteX1805" fmla="*/ 796979 w 1116204"/>
              <a:gd name="connsiteY1805" fmla="*/ 18082 h 2378295"/>
              <a:gd name="connsiteX1806" fmla="*/ 814456 w 1116204"/>
              <a:gd name="connsiteY1806" fmla="*/ 15790 h 2378295"/>
              <a:gd name="connsiteX1807" fmla="*/ 831806 w 1116204"/>
              <a:gd name="connsiteY1807" fmla="*/ 13880 h 2378295"/>
              <a:gd name="connsiteX1808" fmla="*/ 849030 w 1116204"/>
              <a:gd name="connsiteY1808" fmla="*/ 12097 h 2378295"/>
              <a:gd name="connsiteX1809" fmla="*/ 866380 w 1116204"/>
              <a:gd name="connsiteY1809" fmla="*/ 10315 h 2378295"/>
              <a:gd name="connsiteX1810" fmla="*/ 883477 w 1116204"/>
              <a:gd name="connsiteY1810" fmla="*/ 8786 h 2378295"/>
              <a:gd name="connsiteX1811" fmla="*/ 900448 w 1116204"/>
              <a:gd name="connsiteY1811" fmla="*/ 7258 h 2378295"/>
              <a:gd name="connsiteX1812" fmla="*/ 917418 w 1116204"/>
              <a:gd name="connsiteY1812" fmla="*/ 5858 h 2378295"/>
              <a:gd name="connsiteX1813" fmla="*/ 934389 w 1116204"/>
              <a:gd name="connsiteY1813" fmla="*/ 4712 h 2378295"/>
              <a:gd name="connsiteX1814" fmla="*/ 951233 w 1116204"/>
              <a:gd name="connsiteY1814" fmla="*/ 3693 h 2378295"/>
              <a:gd name="connsiteX1815" fmla="*/ 968076 w 1116204"/>
              <a:gd name="connsiteY1815" fmla="*/ 2801 h 2378295"/>
              <a:gd name="connsiteX1816" fmla="*/ 984920 w 1116204"/>
              <a:gd name="connsiteY1816" fmla="*/ 2037 h 2378295"/>
              <a:gd name="connsiteX1817" fmla="*/ 1001637 w 1116204"/>
              <a:gd name="connsiteY1817" fmla="*/ 1401 h 2378295"/>
              <a:gd name="connsiteX1818" fmla="*/ 1018228 w 1116204"/>
              <a:gd name="connsiteY1818" fmla="*/ 891 h 2378295"/>
              <a:gd name="connsiteX1819" fmla="*/ 1034818 w 1116204"/>
              <a:gd name="connsiteY1819" fmla="*/ 255 h 2378295"/>
              <a:gd name="connsiteX1820" fmla="*/ 1051282 w 1116204"/>
              <a:gd name="connsiteY1820" fmla="*/ 255 h 2378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</a:cxnLst>
            <a:rect l="l" t="t" r="r" b="b"/>
            <a:pathLst>
              <a:path w="1116204" h="2378295">
                <a:moveTo>
                  <a:pt x="898041" y="310327"/>
                </a:moveTo>
                <a:lnTo>
                  <a:pt x="895002" y="311218"/>
                </a:lnTo>
                <a:lnTo>
                  <a:pt x="891836" y="311218"/>
                </a:lnTo>
                <a:lnTo>
                  <a:pt x="888670" y="312619"/>
                </a:lnTo>
                <a:lnTo>
                  <a:pt x="886390" y="313383"/>
                </a:lnTo>
                <a:lnTo>
                  <a:pt x="883351" y="315038"/>
                </a:lnTo>
                <a:lnTo>
                  <a:pt x="884111" y="317330"/>
                </a:lnTo>
                <a:lnTo>
                  <a:pt x="885757" y="318986"/>
                </a:lnTo>
                <a:lnTo>
                  <a:pt x="887277" y="321278"/>
                </a:lnTo>
                <a:lnTo>
                  <a:pt x="888670" y="322679"/>
                </a:lnTo>
                <a:lnTo>
                  <a:pt x="890190" y="324207"/>
                </a:lnTo>
                <a:lnTo>
                  <a:pt x="891836" y="325735"/>
                </a:lnTo>
                <a:lnTo>
                  <a:pt x="893356" y="327390"/>
                </a:lnTo>
                <a:lnTo>
                  <a:pt x="895002" y="328154"/>
                </a:lnTo>
                <a:lnTo>
                  <a:pt x="898041" y="331083"/>
                </a:lnTo>
                <a:lnTo>
                  <a:pt x="901208" y="332738"/>
                </a:lnTo>
                <a:lnTo>
                  <a:pt x="904247" y="334394"/>
                </a:lnTo>
                <a:lnTo>
                  <a:pt x="905894" y="335030"/>
                </a:lnTo>
                <a:lnTo>
                  <a:pt x="905894" y="332738"/>
                </a:lnTo>
                <a:lnTo>
                  <a:pt x="905134" y="329682"/>
                </a:lnTo>
                <a:lnTo>
                  <a:pt x="905894" y="328154"/>
                </a:lnTo>
                <a:lnTo>
                  <a:pt x="905894" y="325735"/>
                </a:lnTo>
                <a:lnTo>
                  <a:pt x="906653" y="324207"/>
                </a:lnTo>
                <a:lnTo>
                  <a:pt x="907413" y="322679"/>
                </a:lnTo>
                <a:lnTo>
                  <a:pt x="908933" y="321914"/>
                </a:lnTo>
                <a:lnTo>
                  <a:pt x="909693" y="321150"/>
                </a:lnTo>
                <a:lnTo>
                  <a:pt x="911213" y="320259"/>
                </a:lnTo>
                <a:lnTo>
                  <a:pt x="917545" y="320259"/>
                </a:lnTo>
                <a:lnTo>
                  <a:pt x="919065" y="321150"/>
                </a:lnTo>
                <a:lnTo>
                  <a:pt x="920584" y="321914"/>
                </a:lnTo>
                <a:lnTo>
                  <a:pt x="922104" y="321914"/>
                </a:lnTo>
                <a:lnTo>
                  <a:pt x="922864" y="322679"/>
                </a:lnTo>
                <a:lnTo>
                  <a:pt x="924384" y="324207"/>
                </a:lnTo>
                <a:lnTo>
                  <a:pt x="925144" y="324971"/>
                </a:lnTo>
                <a:lnTo>
                  <a:pt x="926663" y="326626"/>
                </a:lnTo>
                <a:lnTo>
                  <a:pt x="927550" y="327390"/>
                </a:lnTo>
                <a:lnTo>
                  <a:pt x="927550" y="328791"/>
                </a:lnTo>
                <a:lnTo>
                  <a:pt x="927170" y="328281"/>
                </a:lnTo>
                <a:lnTo>
                  <a:pt x="927803" y="329937"/>
                </a:lnTo>
                <a:lnTo>
                  <a:pt x="927803" y="332356"/>
                </a:lnTo>
                <a:lnTo>
                  <a:pt x="927170" y="334012"/>
                </a:lnTo>
                <a:lnTo>
                  <a:pt x="926283" y="335412"/>
                </a:lnTo>
                <a:lnTo>
                  <a:pt x="924764" y="336941"/>
                </a:lnTo>
                <a:lnTo>
                  <a:pt x="923244" y="337705"/>
                </a:lnTo>
                <a:lnTo>
                  <a:pt x="920964" y="339360"/>
                </a:lnTo>
                <a:lnTo>
                  <a:pt x="918685" y="340124"/>
                </a:lnTo>
                <a:lnTo>
                  <a:pt x="915645" y="341779"/>
                </a:lnTo>
                <a:lnTo>
                  <a:pt x="918051" y="343180"/>
                </a:lnTo>
                <a:lnTo>
                  <a:pt x="920331" y="344072"/>
                </a:lnTo>
                <a:lnTo>
                  <a:pt x="922611" y="345472"/>
                </a:lnTo>
                <a:lnTo>
                  <a:pt x="924890" y="346236"/>
                </a:lnTo>
                <a:lnTo>
                  <a:pt x="927297" y="347128"/>
                </a:lnTo>
                <a:lnTo>
                  <a:pt x="929450" y="347764"/>
                </a:lnTo>
                <a:lnTo>
                  <a:pt x="931856" y="348528"/>
                </a:lnTo>
                <a:lnTo>
                  <a:pt x="934135" y="349420"/>
                </a:lnTo>
                <a:lnTo>
                  <a:pt x="945027" y="349420"/>
                </a:lnTo>
                <a:lnTo>
                  <a:pt x="947433" y="348528"/>
                </a:lnTo>
                <a:lnTo>
                  <a:pt x="949713" y="347764"/>
                </a:lnTo>
                <a:lnTo>
                  <a:pt x="951992" y="347128"/>
                </a:lnTo>
                <a:lnTo>
                  <a:pt x="951233" y="344836"/>
                </a:lnTo>
                <a:lnTo>
                  <a:pt x="951233" y="343180"/>
                </a:lnTo>
                <a:lnTo>
                  <a:pt x="949713" y="341015"/>
                </a:lnTo>
                <a:lnTo>
                  <a:pt x="948953" y="338723"/>
                </a:lnTo>
                <a:lnTo>
                  <a:pt x="948193" y="337068"/>
                </a:lnTo>
                <a:lnTo>
                  <a:pt x="946673" y="334776"/>
                </a:lnTo>
                <a:lnTo>
                  <a:pt x="945154" y="332484"/>
                </a:lnTo>
                <a:lnTo>
                  <a:pt x="943634" y="330828"/>
                </a:lnTo>
                <a:lnTo>
                  <a:pt x="942241" y="328536"/>
                </a:lnTo>
                <a:lnTo>
                  <a:pt x="940594" y="327135"/>
                </a:lnTo>
                <a:lnTo>
                  <a:pt x="938188" y="324843"/>
                </a:lnTo>
                <a:lnTo>
                  <a:pt x="936542" y="323443"/>
                </a:lnTo>
                <a:lnTo>
                  <a:pt x="934262" y="321150"/>
                </a:lnTo>
                <a:lnTo>
                  <a:pt x="931982" y="319495"/>
                </a:lnTo>
                <a:lnTo>
                  <a:pt x="929576" y="317967"/>
                </a:lnTo>
                <a:lnTo>
                  <a:pt x="927423" y="316566"/>
                </a:lnTo>
                <a:lnTo>
                  <a:pt x="925017" y="315802"/>
                </a:lnTo>
                <a:lnTo>
                  <a:pt x="922737" y="314274"/>
                </a:lnTo>
                <a:lnTo>
                  <a:pt x="919698" y="313383"/>
                </a:lnTo>
                <a:lnTo>
                  <a:pt x="917418" y="311982"/>
                </a:lnTo>
                <a:lnTo>
                  <a:pt x="914252" y="311218"/>
                </a:lnTo>
                <a:lnTo>
                  <a:pt x="911972" y="311218"/>
                </a:lnTo>
                <a:lnTo>
                  <a:pt x="908933" y="310327"/>
                </a:lnTo>
                <a:close/>
                <a:moveTo>
                  <a:pt x="1067746" y="0"/>
                </a:moveTo>
                <a:lnTo>
                  <a:pt x="1083957" y="0"/>
                </a:lnTo>
                <a:lnTo>
                  <a:pt x="1100041" y="255"/>
                </a:lnTo>
                <a:lnTo>
                  <a:pt x="1116125" y="509"/>
                </a:lnTo>
                <a:lnTo>
                  <a:pt x="1116204" y="510"/>
                </a:lnTo>
                <a:lnTo>
                  <a:pt x="1116204" y="58067"/>
                </a:lnTo>
                <a:lnTo>
                  <a:pt x="1114985" y="58067"/>
                </a:lnTo>
                <a:cubicBezTo>
                  <a:pt x="1114985" y="58067"/>
                  <a:pt x="1099281" y="57557"/>
                  <a:pt x="1099281" y="57557"/>
                </a:cubicBezTo>
                <a:lnTo>
                  <a:pt x="1051536" y="57557"/>
                </a:lnTo>
                <a:lnTo>
                  <a:pt x="1035578" y="57812"/>
                </a:lnTo>
                <a:lnTo>
                  <a:pt x="1019494" y="58067"/>
                </a:lnTo>
                <a:lnTo>
                  <a:pt x="1003410" y="58704"/>
                </a:lnTo>
                <a:lnTo>
                  <a:pt x="987200" y="59340"/>
                </a:lnTo>
                <a:lnTo>
                  <a:pt x="970736" y="60104"/>
                </a:lnTo>
                <a:lnTo>
                  <a:pt x="954272" y="60996"/>
                </a:lnTo>
                <a:lnTo>
                  <a:pt x="937808" y="62014"/>
                </a:lnTo>
                <a:lnTo>
                  <a:pt x="921218" y="63033"/>
                </a:lnTo>
                <a:lnTo>
                  <a:pt x="904627" y="64434"/>
                </a:lnTo>
                <a:lnTo>
                  <a:pt x="887910" y="65835"/>
                </a:lnTo>
                <a:lnTo>
                  <a:pt x="871319" y="67363"/>
                </a:lnTo>
                <a:lnTo>
                  <a:pt x="854475" y="69145"/>
                </a:lnTo>
                <a:lnTo>
                  <a:pt x="837632" y="70928"/>
                </a:lnTo>
                <a:lnTo>
                  <a:pt x="820788" y="72838"/>
                </a:lnTo>
                <a:lnTo>
                  <a:pt x="803944" y="74748"/>
                </a:lnTo>
                <a:lnTo>
                  <a:pt x="786974" y="77040"/>
                </a:lnTo>
                <a:lnTo>
                  <a:pt x="770003" y="79460"/>
                </a:lnTo>
                <a:lnTo>
                  <a:pt x="753033" y="82007"/>
                </a:lnTo>
                <a:lnTo>
                  <a:pt x="735809" y="84553"/>
                </a:lnTo>
                <a:lnTo>
                  <a:pt x="718712" y="87355"/>
                </a:lnTo>
                <a:lnTo>
                  <a:pt x="701615" y="90156"/>
                </a:lnTo>
                <a:lnTo>
                  <a:pt x="684264" y="93085"/>
                </a:lnTo>
                <a:lnTo>
                  <a:pt x="667167" y="96269"/>
                </a:lnTo>
                <a:lnTo>
                  <a:pt x="649817" y="99707"/>
                </a:lnTo>
                <a:lnTo>
                  <a:pt x="632466" y="103018"/>
                </a:lnTo>
                <a:lnTo>
                  <a:pt x="615116" y="106711"/>
                </a:lnTo>
                <a:lnTo>
                  <a:pt x="597766" y="110403"/>
                </a:lnTo>
                <a:lnTo>
                  <a:pt x="580289" y="114096"/>
                </a:lnTo>
                <a:lnTo>
                  <a:pt x="562812" y="118171"/>
                </a:lnTo>
                <a:lnTo>
                  <a:pt x="545461" y="122373"/>
                </a:lnTo>
                <a:lnTo>
                  <a:pt x="527984" y="126703"/>
                </a:lnTo>
                <a:lnTo>
                  <a:pt x="510507" y="131032"/>
                </a:lnTo>
                <a:lnTo>
                  <a:pt x="493157" y="135617"/>
                </a:lnTo>
                <a:lnTo>
                  <a:pt x="475680" y="140201"/>
                </a:lnTo>
                <a:lnTo>
                  <a:pt x="458076" y="145167"/>
                </a:lnTo>
                <a:lnTo>
                  <a:pt x="440599" y="150133"/>
                </a:lnTo>
                <a:lnTo>
                  <a:pt x="423122" y="155354"/>
                </a:lnTo>
                <a:lnTo>
                  <a:pt x="405645" y="160575"/>
                </a:lnTo>
                <a:lnTo>
                  <a:pt x="388168" y="166051"/>
                </a:lnTo>
                <a:lnTo>
                  <a:pt x="370691" y="171526"/>
                </a:lnTo>
                <a:lnTo>
                  <a:pt x="353340" y="177129"/>
                </a:lnTo>
                <a:lnTo>
                  <a:pt x="335863" y="182987"/>
                </a:lnTo>
                <a:lnTo>
                  <a:pt x="318386" y="188972"/>
                </a:lnTo>
                <a:lnTo>
                  <a:pt x="300909" y="195084"/>
                </a:lnTo>
                <a:lnTo>
                  <a:pt x="283559" y="201451"/>
                </a:lnTo>
                <a:lnTo>
                  <a:pt x="266082" y="207818"/>
                </a:lnTo>
                <a:lnTo>
                  <a:pt x="248731" y="214440"/>
                </a:lnTo>
                <a:lnTo>
                  <a:pt x="231381" y="221189"/>
                </a:lnTo>
                <a:lnTo>
                  <a:pt x="214030" y="228193"/>
                </a:lnTo>
                <a:lnTo>
                  <a:pt x="196807" y="235196"/>
                </a:lnTo>
                <a:lnTo>
                  <a:pt x="179456" y="242327"/>
                </a:lnTo>
                <a:lnTo>
                  <a:pt x="162359" y="249586"/>
                </a:lnTo>
                <a:lnTo>
                  <a:pt x="145262" y="257099"/>
                </a:lnTo>
                <a:lnTo>
                  <a:pt x="127912" y="264866"/>
                </a:lnTo>
                <a:lnTo>
                  <a:pt x="110941" y="272634"/>
                </a:lnTo>
                <a:lnTo>
                  <a:pt x="93971" y="280529"/>
                </a:lnTo>
                <a:lnTo>
                  <a:pt x="77000" y="288551"/>
                </a:lnTo>
                <a:lnTo>
                  <a:pt x="62183" y="295683"/>
                </a:lnTo>
                <a:lnTo>
                  <a:pt x="275960" y="1499169"/>
                </a:lnTo>
                <a:lnTo>
                  <a:pt x="279253" y="1510884"/>
                </a:lnTo>
                <a:lnTo>
                  <a:pt x="283179" y="1524000"/>
                </a:lnTo>
                <a:lnTo>
                  <a:pt x="287231" y="1537116"/>
                </a:lnTo>
                <a:lnTo>
                  <a:pt x="291537" y="1549977"/>
                </a:lnTo>
                <a:lnTo>
                  <a:pt x="296097" y="1562839"/>
                </a:lnTo>
                <a:lnTo>
                  <a:pt x="300782" y="1575318"/>
                </a:lnTo>
                <a:lnTo>
                  <a:pt x="305595" y="1587797"/>
                </a:lnTo>
                <a:lnTo>
                  <a:pt x="310661" y="1600022"/>
                </a:lnTo>
                <a:lnTo>
                  <a:pt x="315980" y="1612246"/>
                </a:lnTo>
                <a:lnTo>
                  <a:pt x="321552" y="1624344"/>
                </a:lnTo>
                <a:lnTo>
                  <a:pt x="327251" y="1636059"/>
                </a:lnTo>
                <a:lnTo>
                  <a:pt x="333077" y="1648029"/>
                </a:lnTo>
                <a:lnTo>
                  <a:pt x="339409" y="1659871"/>
                </a:lnTo>
                <a:lnTo>
                  <a:pt x="345868" y="1671459"/>
                </a:lnTo>
                <a:lnTo>
                  <a:pt x="352454" y="1683047"/>
                </a:lnTo>
                <a:lnTo>
                  <a:pt x="359546" y="1694635"/>
                </a:lnTo>
                <a:lnTo>
                  <a:pt x="366765" y="1706096"/>
                </a:lnTo>
                <a:lnTo>
                  <a:pt x="374237" y="1717556"/>
                </a:lnTo>
                <a:lnTo>
                  <a:pt x="382089" y="1729017"/>
                </a:lnTo>
                <a:lnTo>
                  <a:pt x="390194" y="1740350"/>
                </a:lnTo>
                <a:lnTo>
                  <a:pt x="398679" y="1751810"/>
                </a:lnTo>
                <a:lnTo>
                  <a:pt x="407291" y="1763144"/>
                </a:lnTo>
                <a:lnTo>
                  <a:pt x="416283" y="1774604"/>
                </a:lnTo>
                <a:lnTo>
                  <a:pt x="425655" y="1785938"/>
                </a:lnTo>
                <a:lnTo>
                  <a:pt x="435406" y="1797271"/>
                </a:lnTo>
                <a:lnTo>
                  <a:pt x="445285" y="1808731"/>
                </a:lnTo>
                <a:lnTo>
                  <a:pt x="455670" y="1820192"/>
                </a:lnTo>
                <a:lnTo>
                  <a:pt x="466308" y="1831652"/>
                </a:lnTo>
                <a:lnTo>
                  <a:pt x="477453" y="1843240"/>
                </a:lnTo>
                <a:lnTo>
                  <a:pt x="488851" y="1854701"/>
                </a:lnTo>
                <a:lnTo>
                  <a:pt x="500629" y="1866289"/>
                </a:lnTo>
                <a:lnTo>
                  <a:pt x="512787" y="1878131"/>
                </a:lnTo>
                <a:lnTo>
                  <a:pt x="525451" y="1889847"/>
                </a:lnTo>
                <a:lnTo>
                  <a:pt x="538369" y="1901689"/>
                </a:lnTo>
                <a:lnTo>
                  <a:pt x="551793" y="1913659"/>
                </a:lnTo>
                <a:lnTo>
                  <a:pt x="565598" y="1925884"/>
                </a:lnTo>
                <a:lnTo>
                  <a:pt x="579909" y="1937981"/>
                </a:lnTo>
                <a:lnTo>
                  <a:pt x="594473" y="1950206"/>
                </a:lnTo>
                <a:lnTo>
                  <a:pt x="609544" y="1962558"/>
                </a:lnTo>
                <a:lnTo>
                  <a:pt x="624994" y="1975037"/>
                </a:lnTo>
                <a:lnTo>
                  <a:pt x="640952" y="1987771"/>
                </a:lnTo>
                <a:lnTo>
                  <a:pt x="657416" y="2000505"/>
                </a:lnTo>
                <a:lnTo>
                  <a:pt x="674133" y="2013366"/>
                </a:lnTo>
                <a:lnTo>
                  <a:pt x="691610" y="2026482"/>
                </a:lnTo>
                <a:lnTo>
                  <a:pt x="709213" y="2039725"/>
                </a:lnTo>
                <a:lnTo>
                  <a:pt x="727577" y="2052969"/>
                </a:lnTo>
                <a:lnTo>
                  <a:pt x="746194" y="2066594"/>
                </a:lnTo>
                <a:lnTo>
                  <a:pt x="765444" y="2080347"/>
                </a:lnTo>
                <a:lnTo>
                  <a:pt x="785201" y="2094354"/>
                </a:lnTo>
                <a:lnTo>
                  <a:pt x="805337" y="2108361"/>
                </a:lnTo>
                <a:lnTo>
                  <a:pt x="826107" y="2122624"/>
                </a:lnTo>
                <a:lnTo>
                  <a:pt x="847383" y="2137140"/>
                </a:lnTo>
                <a:lnTo>
                  <a:pt x="869040" y="2151911"/>
                </a:lnTo>
                <a:lnTo>
                  <a:pt x="891456" y="2166810"/>
                </a:lnTo>
                <a:lnTo>
                  <a:pt x="914125" y="2181964"/>
                </a:lnTo>
                <a:lnTo>
                  <a:pt x="937428" y="2197372"/>
                </a:lnTo>
                <a:lnTo>
                  <a:pt x="961364" y="2213162"/>
                </a:lnTo>
                <a:lnTo>
                  <a:pt x="985807" y="2228952"/>
                </a:lnTo>
                <a:lnTo>
                  <a:pt x="1010756" y="2245251"/>
                </a:lnTo>
                <a:lnTo>
                  <a:pt x="1036338" y="2261551"/>
                </a:lnTo>
                <a:lnTo>
                  <a:pt x="1035072" y="2261296"/>
                </a:lnTo>
                <a:lnTo>
                  <a:pt x="1088009" y="2295168"/>
                </a:lnTo>
                <a:lnTo>
                  <a:pt x="1114478" y="2311850"/>
                </a:lnTo>
                <a:lnTo>
                  <a:pt x="1114478" y="2283326"/>
                </a:lnTo>
                <a:lnTo>
                  <a:pt x="1113212" y="2276450"/>
                </a:lnTo>
                <a:lnTo>
                  <a:pt x="1111692" y="2268809"/>
                </a:lnTo>
                <a:lnTo>
                  <a:pt x="1109412" y="2260278"/>
                </a:lnTo>
                <a:lnTo>
                  <a:pt x="1107006" y="2252128"/>
                </a:lnTo>
                <a:lnTo>
                  <a:pt x="1105487" y="2244360"/>
                </a:lnTo>
                <a:lnTo>
                  <a:pt x="1103080" y="2236720"/>
                </a:lnTo>
                <a:lnTo>
                  <a:pt x="1100674" y="2229079"/>
                </a:lnTo>
                <a:lnTo>
                  <a:pt x="1098521" y="2221439"/>
                </a:lnTo>
                <a:lnTo>
                  <a:pt x="1096115" y="2214563"/>
                </a:lnTo>
                <a:lnTo>
                  <a:pt x="1093075" y="2207686"/>
                </a:lnTo>
                <a:lnTo>
                  <a:pt x="1090796" y="2200810"/>
                </a:lnTo>
                <a:lnTo>
                  <a:pt x="1087756" y="2194698"/>
                </a:lnTo>
                <a:lnTo>
                  <a:pt x="1085477" y="2188458"/>
                </a:lnTo>
                <a:lnTo>
                  <a:pt x="1082437" y="2182346"/>
                </a:lnTo>
                <a:lnTo>
                  <a:pt x="1079398" y="2176997"/>
                </a:lnTo>
                <a:lnTo>
                  <a:pt x="1076231" y="2171777"/>
                </a:lnTo>
                <a:lnTo>
                  <a:pt x="1073065" y="2166938"/>
                </a:lnTo>
                <a:lnTo>
                  <a:pt x="1069899" y="2163245"/>
                </a:lnTo>
                <a:lnTo>
                  <a:pt x="1065973" y="2159425"/>
                </a:lnTo>
                <a:lnTo>
                  <a:pt x="1062934" y="2155477"/>
                </a:lnTo>
                <a:lnTo>
                  <a:pt x="1059008" y="2152548"/>
                </a:lnTo>
                <a:lnTo>
                  <a:pt x="1055208" y="2150129"/>
                </a:lnTo>
                <a:lnTo>
                  <a:pt x="1051409" y="2147837"/>
                </a:lnTo>
                <a:lnTo>
                  <a:pt x="1047610" y="2147073"/>
                </a:lnTo>
                <a:lnTo>
                  <a:pt x="1048369" y="2140833"/>
                </a:lnTo>
                <a:lnTo>
                  <a:pt x="1049129" y="2134848"/>
                </a:lnTo>
                <a:lnTo>
                  <a:pt x="1049889" y="2128736"/>
                </a:lnTo>
                <a:lnTo>
                  <a:pt x="1050776" y="2122496"/>
                </a:lnTo>
                <a:lnTo>
                  <a:pt x="1052295" y="2116511"/>
                </a:lnTo>
                <a:lnTo>
                  <a:pt x="1053815" y="2110272"/>
                </a:lnTo>
                <a:lnTo>
                  <a:pt x="1055335" y="2104287"/>
                </a:lnTo>
                <a:lnTo>
                  <a:pt x="1056981" y="2098938"/>
                </a:lnTo>
                <a:lnTo>
                  <a:pt x="1060781" y="2086714"/>
                </a:lnTo>
                <a:lnTo>
                  <a:pt x="1063947" y="2075126"/>
                </a:lnTo>
                <a:lnTo>
                  <a:pt x="1067873" y="2064429"/>
                </a:lnTo>
                <a:lnTo>
                  <a:pt x="1071672" y="2052969"/>
                </a:lnTo>
                <a:lnTo>
                  <a:pt x="1066226" y="2050804"/>
                </a:lnTo>
                <a:lnTo>
                  <a:pt x="1060781" y="2047620"/>
                </a:lnTo>
                <a:lnTo>
                  <a:pt x="1055462" y="2045456"/>
                </a:lnTo>
                <a:lnTo>
                  <a:pt x="1050016" y="2042272"/>
                </a:lnTo>
                <a:lnTo>
                  <a:pt x="1043810" y="2039980"/>
                </a:lnTo>
                <a:lnTo>
                  <a:pt x="1038491" y="2037561"/>
                </a:lnTo>
                <a:lnTo>
                  <a:pt x="1032412" y="2036160"/>
                </a:lnTo>
                <a:lnTo>
                  <a:pt x="1026080" y="2033868"/>
                </a:lnTo>
                <a:lnTo>
                  <a:pt x="1019874" y="2032212"/>
                </a:lnTo>
                <a:lnTo>
                  <a:pt x="1013669" y="2030557"/>
                </a:lnTo>
                <a:lnTo>
                  <a:pt x="1007590" y="2029029"/>
                </a:lnTo>
                <a:lnTo>
                  <a:pt x="1001384" y="2028265"/>
                </a:lnTo>
                <a:lnTo>
                  <a:pt x="996065" y="2028265"/>
                </a:lnTo>
                <a:lnTo>
                  <a:pt x="989733" y="2027501"/>
                </a:lnTo>
                <a:lnTo>
                  <a:pt x="984414" y="2027501"/>
                </a:lnTo>
                <a:lnTo>
                  <a:pt x="978208" y="2028265"/>
                </a:lnTo>
                <a:lnTo>
                  <a:pt x="972762" y="2029029"/>
                </a:lnTo>
                <a:lnTo>
                  <a:pt x="968076" y="2029920"/>
                </a:lnTo>
                <a:lnTo>
                  <a:pt x="962631" y="2031321"/>
                </a:lnTo>
                <a:lnTo>
                  <a:pt x="958071" y="2033613"/>
                </a:lnTo>
                <a:lnTo>
                  <a:pt x="954272" y="2036797"/>
                </a:lnTo>
                <a:lnTo>
                  <a:pt x="949586" y="2039598"/>
                </a:lnTo>
                <a:lnTo>
                  <a:pt x="946547" y="2043545"/>
                </a:lnTo>
                <a:lnTo>
                  <a:pt x="942621" y="2047238"/>
                </a:lnTo>
                <a:lnTo>
                  <a:pt x="939581" y="2051823"/>
                </a:lnTo>
                <a:lnTo>
                  <a:pt x="937175" y="2057171"/>
                </a:lnTo>
                <a:lnTo>
                  <a:pt x="934895" y="2063410"/>
                </a:lnTo>
                <a:lnTo>
                  <a:pt x="933376" y="2070414"/>
                </a:lnTo>
                <a:lnTo>
                  <a:pt x="932616" y="2077163"/>
                </a:lnTo>
                <a:lnTo>
                  <a:pt x="931982" y="2085568"/>
                </a:lnTo>
                <a:lnTo>
                  <a:pt x="931982" y="2094227"/>
                </a:lnTo>
                <a:lnTo>
                  <a:pt x="932616" y="2103268"/>
                </a:lnTo>
                <a:lnTo>
                  <a:pt x="928690" y="2098811"/>
                </a:lnTo>
                <a:lnTo>
                  <a:pt x="924890" y="2094227"/>
                </a:lnTo>
                <a:lnTo>
                  <a:pt x="921724" y="2089515"/>
                </a:lnTo>
                <a:lnTo>
                  <a:pt x="919445" y="2084167"/>
                </a:lnTo>
                <a:lnTo>
                  <a:pt x="917925" y="2078819"/>
                </a:lnTo>
                <a:lnTo>
                  <a:pt x="916405" y="2073470"/>
                </a:lnTo>
                <a:lnTo>
                  <a:pt x="915519" y="2068122"/>
                </a:lnTo>
                <a:lnTo>
                  <a:pt x="914885" y="2062646"/>
                </a:lnTo>
                <a:lnTo>
                  <a:pt x="914885" y="2057298"/>
                </a:lnTo>
                <a:lnTo>
                  <a:pt x="915519" y="2051950"/>
                </a:lnTo>
                <a:lnTo>
                  <a:pt x="916405" y="2045838"/>
                </a:lnTo>
                <a:lnTo>
                  <a:pt x="917925" y="2040489"/>
                </a:lnTo>
                <a:lnTo>
                  <a:pt x="919445" y="2035141"/>
                </a:lnTo>
                <a:lnTo>
                  <a:pt x="921724" y="2029793"/>
                </a:lnTo>
                <a:lnTo>
                  <a:pt x="924004" y="2025209"/>
                </a:lnTo>
                <a:lnTo>
                  <a:pt x="926410" y="2019733"/>
                </a:lnTo>
                <a:lnTo>
                  <a:pt x="929450" y="2015276"/>
                </a:lnTo>
                <a:lnTo>
                  <a:pt x="933376" y="2009928"/>
                </a:lnTo>
                <a:lnTo>
                  <a:pt x="936542" y="2005344"/>
                </a:lnTo>
                <a:lnTo>
                  <a:pt x="940341" y="2000632"/>
                </a:lnTo>
                <a:lnTo>
                  <a:pt x="945027" y="1996685"/>
                </a:lnTo>
                <a:lnTo>
                  <a:pt x="948953" y="1992992"/>
                </a:lnTo>
                <a:lnTo>
                  <a:pt x="953512" y="1989044"/>
                </a:lnTo>
                <a:lnTo>
                  <a:pt x="958071" y="1985351"/>
                </a:lnTo>
                <a:lnTo>
                  <a:pt x="963517" y="1982295"/>
                </a:lnTo>
                <a:lnTo>
                  <a:pt x="968076" y="1979112"/>
                </a:lnTo>
                <a:lnTo>
                  <a:pt x="973522" y="1976819"/>
                </a:lnTo>
                <a:lnTo>
                  <a:pt x="978968" y="1974655"/>
                </a:lnTo>
                <a:lnTo>
                  <a:pt x="983654" y="1972999"/>
                </a:lnTo>
                <a:lnTo>
                  <a:pt x="989099" y="1971599"/>
                </a:lnTo>
                <a:lnTo>
                  <a:pt x="994545" y="1970707"/>
                </a:lnTo>
                <a:lnTo>
                  <a:pt x="999864" y="1970707"/>
                </a:lnTo>
                <a:lnTo>
                  <a:pt x="1004424" y="1969943"/>
                </a:lnTo>
                <a:lnTo>
                  <a:pt x="1008349" y="1969306"/>
                </a:lnTo>
                <a:lnTo>
                  <a:pt x="1012276" y="1969306"/>
                </a:lnTo>
                <a:lnTo>
                  <a:pt x="1015948" y="1968415"/>
                </a:lnTo>
                <a:lnTo>
                  <a:pt x="1019874" y="1966887"/>
                </a:lnTo>
                <a:lnTo>
                  <a:pt x="1022914" y="1966123"/>
                </a:lnTo>
                <a:lnTo>
                  <a:pt x="1026080" y="1965359"/>
                </a:lnTo>
                <a:lnTo>
                  <a:pt x="1029119" y="1963704"/>
                </a:lnTo>
                <a:lnTo>
                  <a:pt x="1033045" y="1962303"/>
                </a:lnTo>
                <a:lnTo>
                  <a:pt x="1035325" y="1960648"/>
                </a:lnTo>
                <a:lnTo>
                  <a:pt x="1038491" y="1959883"/>
                </a:lnTo>
                <a:lnTo>
                  <a:pt x="1040771" y="1957591"/>
                </a:lnTo>
                <a:lnTo>
                  <a:pt x="1043810" y="1955936"/>
                </a:lnTo>
                <a:lnTo>
                  <a:pt x="1046216" y="1954535"/>
                </a:lnTo>
                <a:lnTo>
                  <a:pt x="1048623" y="1952880"/>
                </a:lnTo>
                <a:lnTo>
                  <a:pt x="1051029" y="1950460"/>
                </a:lnTo>
                <a:lnTo>
                  <a:pt x="1052549" y="1949060"/>
                </a:lnTo>
                <a:lnTo>
                  <a:pt x="1054955" y="1946768"/>
                </a:lnTo>
                <a:lnTo>
                  <a:pt x="1057235" y="1944475"/>
                </a:lnTo>
                <a:lnTo>
                  <a:pt x="1058754" y="1942183"/>
                </a:lnTo>
                <a:lnTo>
                  <a:pt x="1060401" y="1940018"/>
                </a:lnTo>
                <a:lnTo>
                  <a:pt x="1062680" y="1937599"/>
                </a:lnTo>
                <a:lnTo>
                  <a:pt x="1064200" y="1935307"/>
                </a:lnTo>
                <a:lnTo>
                  <a:pt x="1065720" y="1932887"/>
                </a:lnTo>
                <a:lnTo>
                  <a:pt x="1068886" y="1928431"/>
                </a:lnTo>
                <a:lnTo>
                  <a:pt x="1071925" y="1923846"/>
                </a:lnTo>
                <a:lnTo>
                  <a:pt x="1074205" y="1919135"/>
                </a:lnTo>
                <a:lnTo>
                  <a:pt x="1076611" y="1913786"/>
                </a:lnTo>
                <a:lnTo>
                  <a:pt x="1071166" y="1916079"/>
                </a:lnTo>
                <a:lnTo>
                  <a:pt x="1065593" y="1918243"/>
                </a:lnTo>
                <a:lnTo>
                  <a:pt x="1060274" y="1919899"/>
                </a:lnTo>
                <a:lnTo>
                  <a:pt x="1054828" y="1920663"/>
                </a:lnTo>
                <a:lnTo>
                  <a:pt x="1049383" y="1921554"/>
                </a:lnTo>
                <a:lnTo>
                  <a:pt x="1043937" y="1921554"/>
                </a:lnTo>
                <a:lnTo>
                  <a:pt x="1037858" y="1920663"/>
                </a:lnTo>
                <a:lnTo>
                  <a:pt x="1032539" y="1920663"/>
                </a:lnTo>
                <a:lnTo>
                  <a:pt x="1027093" y="1919135"/>
                </a:lnTo>
                <a:lnTo>
                  <a:pt x="1021647" y="1917607"/>
                </a:lnTo>
                <a:lnTo>
                  <a:pt x="1016202" y="1916079"/>
                </a:lnTo>
                <a:lnTo>
                  <a:pt x="1010882" y="1913786"/>
                </a:lnTo>
                <a:lnTo>
                  <a:pt x="1006323" y="1911240"/>
                </a:lnTo>
                <a:lnTo>
                  <a:pt x="1001637" y="1908311"/>
                </a:lnTo>
                <a:lnTo>
                  <a:pt x="997078" y="1905127"/>
                </a:lnTo>
                <a:lnTo>
                  <a:pt x="992519" y="1902326"/>
                </a:lnTo>
                <a:lnTo>
                  <a:pt x="987833" y="1898506"/>
                </a:lnTo>
                <a:lnTo>
                  <a:pt x="983907" y="1894558"/>
                </a:lnTo>
                <a:lnTo>
                  <a:pt x="980108" y="1889974"/>
                </a:lnTo>
                <a:lnTo>
                  <a:pt x="976182" y="1886154"/>
                </a:lnTo>
                <a:lnTo>
                  <a:pt x="973015" y="1880933"/>
                </a:lnTo>
                <a:lnTo>
                  <a:pt x="970609" y="1876221"/>
                </a:lnTo>
                <a:lnTo>
                  <a:pt x="967570" y="1870746"/>
                </a:lnTo>
                <a:lnTo>
                  <a:pt x="966050" y="1865397"/>
                </a:lnTo>
                <a:lnTo>
                  <a:pt x="963770" y="1860177"/>
                </a:lnTo>
                <a:lnTo>
                  <a:pt x="962251" y="1854064"/>
                </a:lnTo>
                <a:lnTo>
                  <a:pt x="961491" y="1847952"/>
                </a:lnTo>
                <a:lnTo>
                  <a:pt x="960731" y="1841712"/>
                </a:lnTo>
                <a:lnTo>
                  <a:pt x="960731" y="1835600"/>
                </a:lnTo>
                <a:lnTo>
                  <a:pt x="961491" y="1829615"/>
                </a:lnTo>
                <a:lnTo>
                  <a:pt x="962251" y="1822611"/>
                </a:lnTo>
                <a:lnTo>
                  <a:pt x="963770" y="1815735"/>
                </a:lnTo>
                <a:lnTo>
                  <a:pt x="964530" y="1819428"/>
                </a:lnTo>
                <a:lnTo>
                  <a:pt x="966050" y="1822611"/>
                </a:lnTo>
                <a:lnTo>
                  <a:pt x="968330" y="1825667"/>
                </a:lnTo>
                <a:lnTo>
                  <a:pt x="970609" y="1828596"/>
                </a:lnTo>
                <a:lnTo>
                  <a:pt x="973015" y="1831652"/>
                </a:lnTo>
                <a:lnTo>
                  <a:pt x="976182" y="1834709"/>
                </a:lnTo>
                <a:lnTo>
                  <a:pt x="979221" y="1837892"/>
                </a:lnTo>
                <a:lnTo>
                  <a:pt x="982387" y="1840057"/>
                </a:lnTo>
                <a:lnTo>
                  <a:pt x="985427" y="1843240"/>
                </a:lnTo>
                <a:lnTo>
                  <a:pt x="989226" y="1845660"/>
                </a:lnTo>
                <a:lnTo>
                  <a:pt x="993152" y="1847952"/>
                </a:lnTo>
                <a:lnTo>
                  <a:pt x="997078" y="1850244"/>
                </a:lnTo>
                <a:lnTo>
                  <a:pt x="1000877" y="1851645"/>
                </a:lnTo>
                <a:lnTo>
                  <a:pt x="1004803" y="1853046"/>
                </a:lnTo>
                <a:lnTo>
                  <a:pt x="1009489" y="1854828"/>
                </a:lnTo>
                <a:lnTo>
                  <a:pt x="1013289" y="1856229"/>
                </a:lnTo>
                <a:lnTo>
                  <a:pt x="1017975" y="1856993"/>
                </a:lnTo>
                <a:lnTo>
                  <a:pt x="1021774" y="1857884"/>
                </a:lnTo>
                <a:lnTo>
                  <a:pt x="1026333" y="1858521"/>
                </a:lnTo>
                <a:lnTo>
                  <a:pt x="1038744" y="1858521"/>
                </a:lnTo>
                <a:lnTo>
                  <a:pt x="1041911" y="1857884"/>
                </a:lnTo>
                <a:lnTo>
                  <a:pt x="1045710" y="1856993"/>
                </a:lnTo>
                <a:lnTo>
                  <a:pt x="1049509" y="1855592"/>
                </a:lnTo>
                <a:lnTo>
                  <a:pt x="1052675" y="1854064"/>
                </a:lnTo>
                <a:lnTo>
                  <a:pt x="1056601" y="1851772"/>
                </a:lnTo>
                <a:lnTo>
                  <a:pt x="1059641" y="1849480"/>
                </a:lnTo>
                <a:lnTo>
                  <a:pt x="1062047" y="1846424"/>
                </a:lnTo>
                <a:lnTo>
                  <a:pt x="1064327" y="1843368"/>
                </a:lnTo>
                <a:lnTo>
                  <a:pt x="1066606" y="1839420"/>
                </a:lnTo>
                <a:lnTo>
                  <a:pt x="1069013" y="1835600"/>
                </a:lnTo>
                <a:lnTo>
                  <a:pt x="1069772" y="1832544"/>
                </a:lnTo>
                <a:lnTo>
                  <a:pt x="1071419" y="1828596"/>
                </a:lnTo>
                <a:lnTo>
                  <a:pt x="1072179" y="1824012"/>
                </a:lnTo>
                <a:lnTo>
                  <a:pt x="1073825" y="1818664"/>
                </a:lnTo>
                <a:lnTo>
                  <a:pt x="1074585" y="1811660"/>
                </a:lnTo>
                <a:lnTo>
                  <a:pt x="1075345" y="1804784"/>
                </a:lnTo>
                <a:lnTo>
                  <a:pt x="1076231" y="1797271"/>
                </a:lnTo>
                <a:lnTo>
                  <a:pt x="1076991" y="1788739"/>
                </a:lnTo>
                <a:lnTo>
                  <a:pt x="1077751" y="1780335"/>
                </a:lnTo>
                <a:lnTo>
                  <a:pt x="1078638" y="1770275"/>
                </a:lnTo>
                <a:lnTo>
                  <a:pt x="1078638" y="1712845"/>
                </a:lnTo>
                <a:lnTo>
                  <a:pt x="1077751" y="1699856"/>
                </a:lnTo>
                <a:lnTo>
                  <a:pt x="1076991" y="1686867"/>
                </a:lnTo>
                <a:lnTo>
                  <a:pt x="1075345" y="1672351"/>
                </a:lnTo>
                <a:lnTo>
                  <a:pt x="1074585" y="1658598"/>
                </a:lnTo>
                <a:lnTo>
                  <a:pt x="1073065" y="1643317"/>
                </a:lnTo>
                <a:lnTo>
                  <a:pt x="1070659" y="1627782"/>
                </a:lnTo>
                <a:lnTo>
                  <a:pt x="1069139" y="1612501"/>
                </a:lnTo>
                <a:lnTo>
                  <a:pt x="1066733" y="1596584"/>
                </a:lnTo>
                <a:lnTo>
                  <a:pt x="1063694" y="1580539"/>
                </a:lnTo>
                <a:lnTo>
                  <a:pt x="1060654" y="1563603"/>
                </a:lnTo>
                <a:lnTo>
                  <a:pt x="1057488" y="1546667"/>
                </a:lnTo>
                <a:lnTo>
                  <a:pt x="1053562" y="1529985"/>
                </a:lnTo>
                <a:lnTo>
                  <a:pt x="1049636" y="1512285"/>
                </a:lnTo>
                <a:lnTo>
                  <a:pt x="1045077" y="1495349"/>
                </a:lnTo>
                <a:lnTo>
                  <a:pt x="1039504" y="1477776"/>
                </a:lnTo>
                <a:lnTo>
                  <a:pt x="1034185" y="1459439"/>
                </a:lnTo>
                <a:lnTo>
                  <a:pt x="1028739" y="1441866"/>
                </a:lnTo>
                <a:lnTo>
                  <a:pt x="1009489" y="1462495"/>
                </a:lnTo>
                <a:lnTo>
                  <a:pt x="990113" y="1484015"/>
                </a:lnTo>
                <a:lnTo>
                  <a:pt x="985553" y="1489364"/>
                </a:lnTo>
                <a:lnTo>
                  <a:pt x="980867" y="1494712"/>
                </a:lnTo>
                <a:lnTo>
                  <a:pt x="976182" y="1500060"/>
                </a:lnTo>
                <a:lnTo>
                  <a:pt x="972382" y="1505536"/>
                </a:lnTo>
                <a:lnTo>
                  <a:pt x="967696" y="1510757"/>
                </a:lnTo>
                <a:lnTo>
                  <a:pt x="963770" y="1516869"/>
                </a:lnTo>
                <a:lnTo>
                  <a:pt x="959211" y="1522217"/>
                </a:lnTo>
                <a:lnTo>
                  <a:pt x="955285" y="1528330"/>
                </a:lnTo>
                <a:lnTo>
                  <a:pt x="951486" y="1534442"/>
                </a:lnTo>
                <a:lnTo>
                  <a:pt x="947560" y="1540682"/>
                </a:lnTo>
                <a:lnTo>
                  <a:pt x="943634" y="1546794"/>
                </a:lnTo>
                <a:lnTo>
                  <a:pt x="940468" y="1553670"/>
                </a:lnTo>
                <a:lnTo>
                  <a:pt x="936668" y="1560546"/>
                </a:lnTo>
                <a:lnTo>
                  <a:pt x="933502" y="1567550"/>
                </a:lnTo>
                <a:lnTo>
                  <a:pt x="930336" y="1574554"/>
                </a:lnTo>
                <a:lnTo>
                  <a:pt x="928056" y="1581940"/>
                </a:lnTo>
                <a:lnTo>
                  <a:pt x="925017" y="1589835"/>
                </a:lnTo>
                <a:lnTo>
                  <a:pt x="922611" y="1597475"/>
                </a:lnTo>
                <a:lnTo>
                  <a:pt x="920964" y="1605879"/>
                </a:lnTo>
                <a:lnTo>
                  <a:pt x="918811" y="1614284"/>
                </a:lnTo>
                <a:lnTo>
                  <a:pt x="917292" y="1622688"/>
                </a:lnTo>
                <a:lnTo>
                  <a:pt x="915645" y="1631984"/>
                </a:lnTo>
                <a:lnTo>
                  <a:pt x="915012" y="1642044"/>
                </a:lnTo>
                <a:lnTo>
                  <a:pt x="913366" y="1651340"/>
                </a:lnTo>
                <a:lnTo>
                  <a:pt x="912606" y="1649812"/>
                </a:lnTo>
                <a:lnTo>
                  <a:pt x="910959" y="1647520"/>
                </a:lnTo>
                <a:lnTo>
                  <a:pt x="909440" y="1645227"/>
                </a:lnTo>
                <a:lnTo>
                  <a:pt x="908680" y="1642935"/>
                </a:lnTo>
                <a:lnTo>
                  <a:pt x="906400" y="1639242"/>
                </a:lnTo>
                <a:lnTo>
                  <a:pt x="904121" y="1634531"/>
                </a:lnTo>
                <a:lnTo>
                  <a:pt x="902474" y="1629947"/>
                </a:lnTo>
                <a:lnTo>
                  <a:pt x="900954" y="1624726"/>
                </a:lnTo>
                <a:lnTo>
                  <a:pt x="899435" y="1620014"/>
                </a:lnTo>
                <a:lnTo>
                  <a:pt x="897915" y="1615430"/>
                </a:lnTo>
                <a:lnTo>
                  <a:pt x="896268" y="1610336"/>
                </a:lnTo>
                <a:lnTo>
                  <a:pt x="894622" y="1605497"/>
                </a:lnTo>
                <a:lnTo>
                  <a:pt x="892342" y="1601040"/>
                </a:lnTo>
                <a:lnTo>
                  <a:pt x="890823" y="1596456"/>
                </a:lnTo>
                <a:lnTo>
                  <a:pt x="889176" y="1595056"/>
                </a:lnTo>
                <a:lnTo>
                  <a:pt x="888543" y="1592763"/>
                </a:lnTo>
                <a:lnTo>
                  <a:pt x="886897" y="1590471"/>
                </a:lnTo>
                <a:lnTo>
                  <a:pt x="886137" y="1588816"/>
                </a:lnTo>
                <a:lnTo>
                  <a:pt x="884617" y="1586524"/>
                </a:lnTo>
                <a:lnTo>
                  <a:pt x="882971" y="1584868"/>
                </a:lnTo>
                <a:lnTo>
                  <a:pt x="881451" y="1582576"/>
                </a:lnTo>
                <a:lnTo>
                  <a:pt x="879931" y="1581176"/>
                </a:lnTo>
                <a:lnTo>
                  <a:pt x="875879" y="1585760"/>
                </a:lnTo>
                <a:lnTo>
                  <a:pt x="871319" y="1591108"/>
                </a:lnTo>
                <a:lnTo>
                  <a:pt x="866760" y="1595565"/>
                </a:lnTo>
                <a:lnTo>
                  <a:pt x="862074" y="1600149"/>
                </a:lnTo>
                <a:lnTo>
                  <a:pt x="852069" y="1610336"/>
                </a:lnTo>
                <a:lnTo>
                  <a:pt x="841304" y="1620014"/>
                </a:lnTo>
                <a:lnTo>
                  <a:pt x="830413" y="1629947"/>
                </a:lnTo>
                <a:lnTo>
                  <a:pt x="818762" y="1639879"/>
                </a:lnTo>
                <a:lnTo>
                  <a:pt x="807997" y="1649939"/>
                </a:lnTo>
                <a:lnTo>
                  <a:pt x="797992" y="1659871"/>
                </a:lnTo>
                <a:lnTo>
                  <a:pt x="792546" y="1665220"/>
                </a:lnTo>
                <a:lnTo>
                  <a:pt x="787987" y="1669804"/>
                </a:lnTo>
                <a:lnTo>
                  <a:pt x="783301" y="1674388"/>
                </a:lnTo>
                <a:lnTo>
                  <a:pt x="778615" y="1679736"/>
                </a:lnTo>
                <a:lnTo>
                  <a:pt x="774056" y="1684321"/>
                </a:lnTo>
                <a:lnTo>
                  <a:pt x="770130" y="1688905"/>
                </a:lnTo>
                <a:lnTo>
                  <a:pt x="767090" y="1693362"/>
                </a:lnTo>
                <a:lnTo>
                  <a:pt x="763291" y="1698073"/>
                </a:lnTo>
                <a:lnTo>
                  <a:pt x="761011" y="1702657"/>
                </a:lnTo>
                <a:lnTo>
                  <a:pt x="757972" y="1707369"/>
                </a:lnTo>
                <a:lnTo>
                  <a:pt x="756452" y="1711826"/>
                </a:lnTo>
                <a:lnTo>
                  <a:pt x="754932" y="1716665"/>
                </a:lnTo>
                <a:lnTo>
                  <a:pt x="753286" y="1721122"/>
                </a:lnTo>
                <a:lnTo>
                  <a:pt x="752526" y="1725069"/>
                </a:lnTo>
                <a:lnTo>
                  <a:pt x="752526" y="1729654"/>
                </a:lnTo>
                <a:lnTo>
                  <a:pt x="753286" y="1733346"/>
                </a:lnTo>
                <a:lnTo>
                  <a:pt x="754046" y="1737294"/>
                </a:lnTo>
                <a:lnTo>
                  <a:pt x="755566" y="1740350"/>
                </a:lnTo>
                <a:lnTo>
                  <a:pt x="757085" y="1743406"/>
                </a:lnTo>
                <a:lnTo>
                  <a:pt x="758605" y="1747099"/>
                </a:lnTo>
                <a:lnTo>
                  <a:pt x="761771" y="1753339"/>
                </a:lnTo>
                <a:lnTo>
                  <a:pt x="764811" y="1760215"/>
                </a:lnTo>
                <a:lnTo>
                  <a:pt x="768737" y="1766327"/>
                </a:lnTo>
                <a:lnTo>
                  <a:pt x="771776" y="1772440"/>
                </a:lnTo>
                <a:lnTo>
                  <a:pt x="775702" y="1779443"/>
                </a:lnTo>
                <a:lnTo>
                  <a:pt x="779628" y="1785683"/>
                </a:lnTo>
                <a:lnTo>
                  <a:pt x="782794" y="1784792"/>
                </a:lnTo>
                <a:lnTo>
                  <a:pt x="785074" y="1783391"/>
                </a:lnTo>
                <a:lnTo>
                  <a:pt x="787480" y="1782627"/>
                </a:lnTo>
                <a:lnTo>
                  <a:pt x="790646" y="1781735"/>
                </a:lnTo>
                <a:lnTo>
                  <a:pt x="792799" y="1781735"/>
                </a:lnTo>
                <a:lnTo>
                  <a:pt x="795206" y="1780971"/>
                </a:lnTo>
                <a:lnTo>
                  <a:pt x="799765" y="1780971"/>
                </a:lnTo>
                <a:lnTo>
                  <a:pt x="802044" y="1781735"/>
                </a:lnTo>
                <a:lnTo>
                  <a:pt x="804324" y="1781735"/>
                </a:lnTo>
                <a:lnTo>
                  <a:pt x="806730" y="1782627"/>
                </a:lnTo>
                <a:lnTo>
                  <a:pt x="808250" y="1783391"/>
                </a:lnTo>
                <a:lnTo>
                  <a:pt x="810530" y="1784155"/>
                </a:lnTo>
                <a:lnTo>
                  <a:pt x="812049" y="1784919"/>
                </a:lnTo>
                <a:lnTo>
                  <a:pt x="813696" y="1786447"/>
                </a:lnTo>
                <a:lnTo>
                  <a:pt x="815089" y="1787975"/>
                </a:lnTo>
                <a:lnTo>
                  <a:pt x="816735" y="1789503"/>
                </a:lnTo>
                <a:lnTo>
                  <a:pt x="818255" y="1791031"/>
                </a:lnTo>
                <a:lnTo>
                  <a:pt x="819015" y="1792687"/>
                </a:lnTo>
                <a:lnTo>
                  <a:pt x="820535" y="1794087"/>
                </a:lnTo>
                <a:lnTo>
                  <a:pt x="821421" y="1795743"/>
                </a:lnTo>
                <a:lnTo>
                  <a:pt x="822181" y="1798035"/>
                </a:lnTo>
                <a:lnTo>
                  <a:pt x="822181" y="1799436"/>
                </a:lnTo>
                <a:lnTo>
                  <a:pt x="822941" y="1801855"/>
                </a:lnTo>
                <a:lnTo>
                  <a:pt x="822941" y="1810896"/>
                </a:lnTo>
                <a:lnTo>
                  <a:pt x="822181" y="1813061"/>
                </a:lnTo>
                <a:lnTo>
                  <a:pt x="821421" y="1815608"/>
                </a:lnTo>
                <a:lnTo>
                  <a:pt x="820535" y="1818664"/>
                </a:lnTo>
                <a:lnTo>
                  <a:pt x="819015" y="1820956"/>
                </a:lnTo>
                <a:lnTo>
                  <a:pt x="822941" y="1824649"/>
                </a:lnTo>
                <a:lnTo>
                  <a:pt x="825980" y="1827832"/>
                </a:lnTo>
                <a:lnTo>
                  <a:pt x="829146" y="1831525"/>
                </a:lnTo>
                <a:lnTo>
                  <a:pt x="831426" y="1835345"/>
                </a:lnTo>
                <a:lnTo>
                  <a:pt x="833073" y="1839293"/>
                </a:lnTo>
                <a:lnTo>
                  <a:pt x="834592" y="1842986"/>
                </a:lnTo>
                <a:lnTo>
                  <a:pt x="836112" y="1846933"/>
                </a:lnTo>
                <a:lnTo>
                  <a:pt x="836872" y="1850881"/>
                </a:lnTo>
                <a:lnTo>
                  <a:pt x="836872" y="1854574"/>
                </a:lnTo>
                <a:lnTo>
                  <a:pt x="837632" y="1858521"/>
                </a:lnTo>
                <a:lnTo>
                  <a:pt x="836872" y="1862214"/>
                </a:lnTo>
                <a:lnTo>
                  <a:pt x="836872" y="1865907"/>
                </a:lnTo>
                <a:lnTo>
                  <a:pt x="835225" y="1869982"/>
                </a:lnTo>
                <a:lnTo>
                  <a:pt x="834592" y="1873165"/>
                </a:lnTo>
                <a:lnTo>
                  <a:pt x="833073" y="1876858"/>
                </a:lnTo>
                <a:lnTo>
                  <a:pt x="831426" y="1879914"/>
                </a:lnTo>
                <a:lnTo>
                  <a:pt x="829146" y="1882970"/>
                </a:lnTo>
                <a:lnTo>
                  <a:pt x="826740" y="1886027"/>
                </a:lnTo>
                <a:lnTo>
                  <a:pt x="824461" y="1888319"/>
                </a:lnTo>
                <a:lnTo>
                  <a:pt x="821421" y="1891375"/>
                </a:lnTo>
                <a:lnTo>
                  <a:pt x="818382" y="1892903"/>
                </a:lnTo>
                <a:lnTo>
                  <a:pt x="815215" y="1895322"/>
                </a:lnTo>
                <a:lnTo>
                  <a:pt x="811416" y="1897614"/>
                </a:lnTo>
                <a:lnTo>
                  <a:pt x="808377" y="1898251"/>
                </a:lnTo>
                <a:lnTo>
                  <a:pt x="804451" y="1899906"/>
                </a:lnTo>
                <a:lnTo>
                  <a:pt x="799891" y="1900670"/>
                </a:lnTo>
                <a:lnTo>
                  <a:pt x="796092" y="1901434"/>
                </a:lnTo>
                <a:lnTo>
                  <a:pt x="791406" y="1902326"/>
                </a:lnTo>
                <a:lnTo>
                  <a:pt x="786847" y="1902326"/>
                </a:lnTo>
                <a:lnTo>
                  <a:pt x="782161" y="1901434"/>
                </a:lnTo>
                <a:lnTo>
                  <a:pt x="777602" y="1900670"/>
                </a:lnTo>
                <a:lnTo>
                  <a:pt x="772916" y="1899270"/>
                </a:lnTo>
                <a:lnTo>
                  <a:pt x="775955" y="1899270"/>
                </a:lnTo>
                <a:lnTo>
                  <a:pt x="779122" y="1898251"/>
                </a:lnTo>
                <a:lnTo>
                  <a:pt x="781528" y="1897614"/>
                </a:lnTo>
                <a:lnTo>
                  <a:pt x="783048" y="1896850"/>
                </a:lnTo>
                <a:lnTo>
                  <a:pt x="784567" y="1895959"/>
                </a:lnTo>
                <a:lnTo>
                  <a:pt x="786974" y="1894431"/>
                </a:lnTo>
                <a:lnTo>
                  <a:pt x="788493" y="1893794"/>
                </a:lnTo>
                <a:lnTo>
                  <a:pt x="790773" y="1892903"/>
                </a:lnTo>
                <a:lnTo>
                  <a:pt x="792293" y="1891375"/>
                </a:lnTo>
                <a:lnTo>
                  <a:pt x="793812" y="1890738"/>
                </a:lnTo>
                <a:lnTo>
                  <a:pt x="795459" y="1889083"/>
                </a:lnTo>
                <a:lnTo>
                  <a:pt x="796979" y="1887555"/>
                </a:lnTo>
                <a:lnTo>
                  <a:pt x="798498" y="1886027"/>
                </a:lnTo>
                <a:lnTo>
                  <a:pt x="800018" y="1884626"/>
                </a:lnTo>
                <a:lnTo>
                  <a:pt x="800778" y="1882334"/>
                </a:lnTo>
                <a:lnTo>
                  <a:pt x="802298" y="1880678"/>
                </a:lnTo>
                <a:lnTo>
                  <a:pt x="803058" y="1879278"/>
                </a:lnTo>
                <a:lnTo>
                  <a:pt x="803058" y="1876985"/>
                </a:lnTo>
                <a:lnTo>
                  <a:pt x="803817" y="1875457"/>
                </a:lnTo>
                <a:lnTo>
                  <a:pt x="803817" y="1873293"/>
                </a:lnTo>
                <a:lnTo>
                  <a:pt x="803058" y="1870746"/>
                </a:lnTo>
                <a:lnTo>
                  <a:pt x="803058" y="1868454"/>
                </a:lnTo>
                <a:lnTo>
                  <a:pt x="802298" y="1866034"/>
                </a:lnTo>
                <a:lnTo>
                  <a:pt x="800778" y="1863869"/>
                </a:lnTo>
                <a:lnTo>
                  <a:pt x="799258" y="1860686"/>
                </a:lnTo>
                <a:lnTo>
                  <a:pt x="797738" y="1858521"/>
                </a:lnTo>
                <a:lnTo>
                  <a:pt x="795459" y="1855465"/>
                </a:lnTo>
                <a:lnTo>
                  <a:pt x="793053" y="1853173"/>
                </a:lnTo>
                <a:lnTo>
                  <a:pt x="789886" y="1849989"/>
                </a:lnTo>
                <a:lnTo>
                  <a:pt x="786087" y="1846933"/>
                </a:lnTo>
                <a:lnTo>
                  <a:pt x="784441" y="1847697"/>
                </a:lnTo>
                <a:lnTo>
                  <a:pt x="782921" y="1848589"/>
                </a:lnTo>
                <a:lnTo>
                  <a:pt x="781401" y="1849353"/>
                </a:lnTo>
                <a:lnTo>
                  <a:pt x="778995" y="1849989"/>
                </a:lnTo>
                <a:lnTo>
                  <a:pt x="776715" y="1849989"/>
                </a:lnTo>
                <a:lnTo>
                  <a:pt x="775069" y="1850881"/>
                </a:lnTo>
                <a:lnTo>
                  <a:pt x="768103" y="1850881"/>
                </a:lnTo>
                <a:lnTo>
                  <a:pt x="765950" y="1849989"/>
                </a:lnTo>
                <a:lnTo>
                  <a:pt x="764304" y="1849989"/>
                </a:lnTo>
                <a:lnTo>
                  <a:pt x="762025" y="1849353"/>
                </a:lnTo>
                <a:lnTo>
                  <a:pt x="759745" y="1848589"/>
                </a:lnTo>
                <a:lnTo>
                  <a:pt x="757465" y="1847697"/>
                </a:lnTo>
                <a:lnTo>
                  <a:pt x="755946" y="1846933"/>
                </a:lnTo>
                <a:lnTo>
                  <a:pt x="753539" y="1845278"/>
                </a:lnTo>
                <a:lnTo>
                  <a:pt x="752020" y="1844514"/>
                </a:lnTo>
                <a:lnTo>
                  <a:pt x="750500" y="1842986"/>
                </a:lnTo>
                <a:lnTo>
                  <a:pt x="748980" y="1841585"/>
                </a:lnTo>
                <a:lnTo>
                  <a:pt x="747460" y="1839929"/>
                </a:lnTo>
                <a:lnTo>
                  <a:pt x="746700" y="1837765"/>
                </a:lnTo>
                <a:lnTo>
                  <a:pt x="745054" y="1836109"/>
                </a:lnTo>
                <a:lnTo>
                  <a:pt x="745054" y="1833817"/>
                </a:lnTo>
                <a:lnTo>
                  <a:pt x="744294" y="1831525"/>
                </a:lnTo>
                <a:lnTo>
                  <a:pt x="744294" y="1824649"/>
                </a:lnTo>
                <a:lnTo>
                  <a:pt x="745054" y="1822357"/>
                </a:lnTo>
                <a:lnTo>
                  <a:pt x="746700" y="1819300"/>
                </a:lnTo>
                <a:lnTo>
                  <a:pt x="748220" y="1816372"/>
                </a:lnTo>
                <a:lnTo>
                  <a:pt x="749740" y="1813061"/>
                </a:lnTo>
                <a:lnTo>
                  <a:pt x="752146" y="1810896"/>
                </a:lnTo>
                <a:lnTo>
                  <a:pt x="750626" y="1809368"/>
                </a:lnTo>
                <a:lnTo>
                  <a:pt x="749107" y="1807713"/>
                </a:lnTo>
                <a:lnTo>
                  <a:pt x="747587" y="1806949"/>
                </a:lnTo>
                <a:lnTo>
                  <a:pt x="746827" y="1805421"/>
                </a:lnTo>
                <a:lnTo>
                  <a:pt x="743661" y="1802364"/>
                </a:lnTo>
                <a:lnTo>
                  <a:pt x="741255" y="1799308"/>
                </a:lnTo>
                <a:lnTo>
                  <a:pt x="739735" y="1796379"/>
                </a:lnTo>
                <a:lnTo>
                  <a:pt x="737582" y="1793323"/>
                </a:lnTo>
                <a:lnTo>
                  <a:pt x="735936" y="1789376"/>
                </a:lnTo>
                <a:lnTo>
                  <a:pt x="734416" y="1785683"/>
                </a:lnTo>
                <a:lnTo>
                  <a:pt x="732769" y="1781735"/>
                </a:lnTo>
                <a:lnTo>
                  <a:pt x="732010" y="1778679"/>
                </a:lnTo>
                <a:lnTo>
                  <a:pt x="730617" y="1774986"/>
                </a:lnTo>
                <a:lnTo>
                  <a:pt x="729857" y="1770911"/>
                </a:lnTo>
                <a:lnTo>
                  <a:pt x="727450" y="1763398"/>
                </a:lnTo>
                <a:lnTo>
                  <a:pt x="725044" y="1756395"/>
                </a:lnTo>
                <a:lnTo>
                  <a:pt x="721371" y="1759451"/>
                </a:lnTo>
                <a:lnTo>
                  <a:pt x="717319" y="1762762"/>
                </a:lnTo>
                <a:lnTo>
                  <a:pt x="713519" y="1764926"/>
                </a:lnTo>
                <a:lnTo>
                  <a:pt x="709593" y="1767983"/>
                </a:lnTo>
                <a:lnTo>
                  <a:pt x="708074" y="1769511"/>
                </a:lnTo>
                <a:lnTo>
                  <a:pt x="706554" y="1771676"/>
                </a:lnTo>
                <a:lnTo>
                  <a:pt x="704148" y="1773331"/>
                </a:lnTo>
                <a:lnTo>
                  <a:pt x="702755" y="1775623"/>
                </a:lnTo>
                <a:lnTo>
                  <a:pt x="701108" y="1777915"/>
                </a:lnTo>
                <a:lnTo>
                  <a:pt x="698829" y="1780207"/>
                </a:lnTo>
                <a:lnTo>
                  <a:pt x="697309" y="1782499"/>
                </a:lnTo>
                <a:lnTo>
                  <a:pt x="695029" y="1785556"/>
                </a:lnTo>
                <a:lnTo>
                  <a:pt x="694269" y="1787848"/>
                </a:lnTo>
                <a:lnTo>
                  <a:pt x="693509" y="1790012"/>
                </a:lnTo>
                <a:lnTo>
                  <a:pt x="692750" y="1792559"/>
                </a:lnTo>
                <a:lnTo>
                  <a:pt x="692750" y="1794724"/>
                </a:lnTo>
                <a:lnTo>
                  <a:pt x="691990" y="1797016"/>
                </a:lnTo>
                <a:lnTo>
                  <a:pt x="691990" y="1816372"/>
                </a:lnTo>
                <a:lnTo>
                  <a:pt x="691230" y="1818664"/>
                </a:lnTo>
                <a:lnTo>
                  <a:pt x="691230" y="1820956"/>
                </a:lnTo>
                <a:lnTo>
                  <a:pt x="694396" y="1821720"/>
                </a:lnTo>
                <a:lnTo>
                  <a:pt x="696676" y="1823248"/>
                </a:lnTo>
                <a:lnTo>
                  <a:pt x="698955" y="1824649"/>
                </a:lnTo>
                <a:lnTo>
                  <a:pt x="700602" y="1826941"/>
                </a:lnTo>
                <a:lnTo>
                  <a:pt x="703008" y="1828596"/>
                </a:lnTo>
                <a:lnTo>
                  <a:pt x="704401" y="1830124"/>
                </a:lnTo>
                <a:lnTo>
                  <a:pt x="706047" y="1832162"/>
                </a:lnTo>
                <a:lnTo>
                  <a:pt x="706807" y="1833817"/>
                </a:lnTo>
                <a:lnTo>
                  <a:pt x="708327" y="1836109"/>
                </a:lnTo>
                <a:lnTo>
                  <a:pt x="709087" y="1838401"/>
                </a:lnTo>
                <a:lnTo>
                  <a:pt x="709847" y="1839929"/>
                </a:lnTo>
                <a:lnTo>
                  <a:pt x="709847" y="1842222"/>
                </a:lnTo>
                <a:lnTo>
                  <a:pt x="710607" y="1844514"/>
                </a:lnTo>
                <a:lnTo>
                  <a:pt x="710607" y="1848461"/>
                </a:lnTo>
                <a:lnTo>
                  <a:pt x="709847" y="1850753"/>
                </a:lnTo>
                <a:lnTo>
                  <a:pt x="709847" y="1852154"/>
                </a:lnTo>
                <a:lnTo>
                  <a:pt x="709087" y="1854446"/>
                </a:lnTo>
                <a:lnTo>
                  <a:pt x="708327" y="1855974"/>
                </a:lnTo>
                <a:lnTo>
                  <a:pt x="707567" y="1857375"/>
                </a:lnTo>
                <a:lnTo>
                  <a:pt x="706047" y="1858903"/>
                </a:lnTo>
                <a:lnTo>
                  <a:pt x="704401" y="1860431"/>
                </a:lnTo>
                <a:lnTo>
                  <a:pt x="703008" y="1861959"/>
                </a:lnTo>
                <a:lnTo>
                  <a:pt x="701361" y="1863487"/>
                </a:lnTo>
                <a:lnTo>
                  <a:pt x="699082" y="1864251"/>
                </a:lnTo>
                <a:lnTo>
                  <a:pt x="696802" y="1865652"/>
                </a:lnTo>
                <a:lnTo>
                  <a:pt x="695282" y="1866544"/>
                </a:lnTo>
                <a:lnTo>
                  <a:pt x="692243" y="1867308"/>
                </a:lnTo>
                <a:lnTo>
                  <a:pt x="689963" y="1867944"/>
                </a:lnTo>
                <a:lnTo>
                  <a:pt x="680592" y="1867944"/>
                </a:lnTo>
                <a:lnTo>
                  <a:pt x="679832" y="1869600"/>
                </a:lnTo>
                <a:lnTo>
                  <a:pt x="679072" y="1871764"/>
                </a:lnTo>
                <a:lnTo>
                  <a:pt x="677552" y="1874057"/>
                </a:lnTo>
                <a:lnTo>
                  <a:pt x="676792" y="1875712"/>
                </a:lnTo>
                <a:lnTo>
                  <a:pt x="676032" y="1878004"/>
                </a:lnTo>
                <a:lnTo>
                  <a:pt x="676032" y="1880169"/>
                </a:lnTo>
                <a:lnTo>
                  <a:pt x="675146" y="1881824"/>
                </a:lnTo>
                <a:lnTo>
                  <a:pt x="675146" y="1884116"/>
                </a:lnTo>
                <a:lnTo>
                  <a:pt x="674513" y="1885517"/>
                </a:lnTo>
                <a:lnTo>
                  <a:pt x="674513" y="1891757"/>
                </a:lnTo>
                <a:lnTo>
                  <a:pt x="675146" y="1894049"/>
                </a:lnTo>
                <a:lnTo>
                  <a:pt x="675146" y="1895577"/>
                </a:lnTo>
                <a:lnTo>
                  <a:pt x="676032" y="1897869"/>
                </a:lnTo>
                <a:lnTo>
                  <a:pt x="676792" y="1899524"/>
                </a:lnTo>
                <a:lnTo>
                  <a:pt x="677552" y="1901944"/>
                </a:lnTo>
                <a:lnTo>
                  <a:pt x="678312" y="1903345"/>
                </a:lnTo>
                <a:lnTo>
                  <a:pt x="679072" y="1904873"/>
                </a:lnTo>
                <a:lnTo>
                  <a:pt x="679832" y="1907165"/>
                </a:lnTo>
                <a:lnTo>
                  <a:pt x="681478" y="1908693"/>
                </a:lnTo>
                <a:lnTo>
                  <a:pt x="683125" y="1910094"/>
                </a:lnTo>
                <a:lnTo>
                  <a:pt x="684518" y="1911622"/>
                </a:lnTo>
                <a:lnTo>
                  <a:pt x="686164" y="1913404"/>
                </a:lnTo>
                <a:lnTo>
                  <a:pt x="687684" y="1914805"/>
                </a:lnTo>
                <a:lnTo>
                  <a:pt x="690090" y="1916461"/>
                </a:lnTo>
                <a:lnTo>
                  <a:pt x="692370" y="1917989"/>
                </a:lnTo>
                <a:lnTo>
                  <a:pt x="694649" y="1919517"/>
                </a:lnTo>
                <a:lnTo>
                  <a:pt x="696929" y="1921045"/>
                </a:lnTo>
                <a:lnTo>
                  <a:pt x="699208" y="1921936"/>
                </a:lnTo>
                <a:lnTo>
                  <a:pt x="702375" y="1923464"/>
                </a:lnTo>
                <a:lnTo>
                  <a:pt x="704654" y="1924992"/>
                </a:lnTo>
                <a:lnTo>
                  <a:pt x="701488" y="1926393"/>
                </a:lnTo>
                <a:lnTo>
                  <a:pt x="699208" y="1927284"/>
                </a:lnTo>
                <a:lnTo>
                  <a:pt x="696169" y="1928049"/>
                </a:lnTo>
                <a:lnTo>
                  <a:pt x="693129" y="1928940"/>
                </a:lnTo>
                <a:lnTo>
                  <a:pt x="690090" y="1929704"/>
                </a:lnTo>
                <a:lnTo>
                  <a:pt x="683884" y="1929704"/>
                </a:lnTo>
                <a:lnTo>
                  <a:pt x="680718" y="1928940"/>
                </a:lnTo>
                <a:lnTo>
                  <a:pt x="677679" y="1928940"/>
                </a:lnTo>
                <a:lnTo>
                  <a:pt x="674639" y="1927412"/>
                </a:lnTo>
                <a:lnTo>
                  <a:pt x="671473" y="1926520"/>
                </a:lnTo>
                <a:lnTo>
                  <a:pt x="668307" y="1926011"/>
                </a:lnTo>
                <a:lnTo>
                  <a:pt x="665901" y="1924483"/>
                </a:lnTo>
                <a:lnTo>
                  <a:pt x="662861" y="1922955"/>
                </a:lnTo>
                <a:lnTo>
                  <a:pt x="660455" y="1920535"/>
                </a:lnTo>
                <a:lnTo>
                  <a:pt x="657416" y="1918243"/>
                </a:lnTo>
                <a:lnTo>
                  <a:pt x="655136" y="1915824"/>
                </a:lnTo>
                <a:lnTo>
                  <a:pt x="652856" y="1913786"/>
                </a:lnTo>
                <a:lnTo>
                  <a:pt x="650577" y="1911494"/>
                </a:lnTo>
                <a:lnTo>
                  <a:pt x="648930" y="1908311"/>
                </a:lnTo>
                <a:lnTo>
                  <a:pt x="646524" y="1905255"/>
                </a:lnTo>
                <a:lnTo>
                  <a:pt x="645131" y="1902326"/>
                </a:lnTo>
                <a:lnTo>
                  <a:pt x="643485" y="1898378"/>
                </a:lnTo>
                <a:lnTo>
                  <a:pt x="641965" y="1894686"/>
                </a:lnTo>
                <a:lnTo>
                  <a:pt x="640445" y="1890865"/>
                </a:lnTo>
                <a:lnTo>
                  <a:pt x="639685" y="1887045"/>
                </a:lnTo>
                <a:lnTo>
                  <a:pt x="638925" y="1883098"/>
                </a:lnTo>
                <a:lnTo>
                  <a:pt x="638165" y="1878641"/>
                </a:lnTo>
                <a:lnTo>
                  <a:pt x="637279" y="1874057"/>
                </a:lnTo>
                <a:lnTo>
                  <a:pt x="637279" y="1859413"/>
                </a:lnTo>
                <a:lnTo>
                  <a:pt x="635126" y="1857884"/>
                </a:lnTo>
                <a:lnTo>
                  <a:pt x="632720" y="1856484"/>
                </a:lnTo>
                <a:lnTo>
                  <a:pt x="630440" y="1854064"/>
                </a:lnTo>
                <a:lnTo>
                  <a:pt x="628160" y="1852663"/>
                </a:lnTo>
                <a:lnTo>
                  <a:pt x="626514" y="1851263"/>
                </a:lnTo>
                <a:lnTo>
                  <a:pt x="625121" y="1848971"/>
                </a:lnTo>
                <a:lnTo>
                  <a:pt x="624234" y="1847315"/>
                </a:lnTo>
                <a:lnTo>
                  <a:pt x="622588" y="1845023"/>
                </a:lnTo>
                <a:lnTo>
                  <a:pt x="621828" y="1842731"/>
                </a:lnTo>
                <a:lnTo>
                  <a:pt x="621828" y="1841076"/>
                </a:lnTo>
                <a:lnTo>
                  <a:pt x="621068" y="1838911"/>
                </a:lnTo>
                <a:lnTo>
                  <a:pt x="621068" y="1836619"/>
                </a:lnTo>
                <a:lnTo>
                  <a:pt x="621828" y="1835091"/>
                </a:lnTo>
                <a:lnTo>
                  <a:pt x="621828" y="1832798"/>
                </a:lnTo>
                <a:lnTo>
                  <a:pt x="622588" y="1831143"/>
                </a:lnTo>
                <a:lnTo>
                  <a:pt x="623348" y="1829742"/>
                </a:lnTo>
                <a:lnTo>
                  <a:pt x="624108" y="1827450"/>
                </a:lnTo>
                <a:lnTo>
                  <a:pt x="624994" y="1826049"/>
                </a:lnTo>
                <a:lnTo>
                  <a:pt x="626387" y="1824394"/>
                </a:lnTo>
                <a:lnTo>
                  <a:pt x="628034" y="1822866"/>
                </a:lnTo>
                <a:lnTo>
                  <a:pt x="629680" y="1821465"/>
                </a:lnTo>
                <a:lnTo>
                  <a:pt x="631200" y="1820574"/>
                </a:lnTo>
                <a:lnTo>
                  <a:pt x="632720" y="1819810"/>
                </a:lnTo>
                <a:lnTo>
                  <a:pt x="635126" y="1818282"/>
                </a:lnTo>
                <a:lnTo>
                  <a:pt x="637279" y="1817518"/>
                </a:lnTo>
                <a:lnTo>
                  <a:pt x="639812" y="1816881"/>
                </a:lnTo>
                <a:lnTo>
                  <a:pt x="642091" y="1816881"/>
                </a:lnTo>
                <a:lnTo>
                  <a:pt x="644244" y="1816117"/>
                </a:lnTo>
                <a:lnTo>
                  <a:pt x="649817" y="1816117"/>
                </a:lnTo>
                <a:lnTo>
                  <a:pt x="652983" y="1816881"/>
                </a:lnTo>
                <a:lnTo>
                  <a:pt x="656022" y="1817518"/>
                </a:lnTo>
                <a:lnTo>
                  <a:pt x="657542" y="1772949"/>
                </a:lnTo>
                <a:lnTo>
                  <a:pt x="652983" y="1775496"/>
                </a:lnTo>
                <a:lnTo>
                  <a:pt x="647411" y="1778425"/>
                </a:lnTo>
                <a:lnTo>
                  <a:pt x="642851" y="1779953"/>
                </a:lnTo>
                <a:lnTo>
                  <a:pt x="637406" y="1782245"/>
                </a:lnTo>
                <a:lnTo>
                  <a:pt x="632846" y="1784537"/>
                </a:lnTo>
                <a:lnTo>
                  <a:pt x="627401" y="1785301"/>
                </a:lnTo>
                <a:lnTo>
                  <a:pt x="625881" y="1786192"/>
                </a:lnTo>
                <a:lnTo>
                  <a:pt x="622715" y="1786829"/>
                </a:lnTo>
                <a:lnTo>
                  <a:pt x="618915" y="1786829"/>
                </a:lnTo>
                <a:lnTo>
                  <a:pt x="618156" y="1789121"/>
                </a:lnTo>
                <a:lnTo>
                  <a:pt x="618156" y="1791413"/>
                </a:lnTo>
                <a:lnTo>
                  <a:pt x="617396" y="1793069"/>
                </a:lnTo>
                <a:lnTo>
                  <a:pt x="616636" y="1795233"/>
                </a:lnTo>
                <a:lnTo>
                  <a:pt x="615876" y="1796889"/>
                </a:lnTo>
                <a:lnTo>
                  <a:pt x="615116" y="1799181"/>
                </a:lnTo>
                <a:lnTo>
                  <a:pt x="614229" y="1800582"/>
                </a:lnTo>
                <a:lnTo>
                  <a:pt x="613596" y="1802364"/>
                </a:lnTo>
                <a:lnTo>
                  <a:pt x="611950" y="1803765"/>
                </a:lnTo>
                <a:lnTo>
                  <a:pt x="611190" y="1805166"/>
                </a:lnTo>
                <a:lnTo>
                  <a:pt x="609544" y="1806821"/>
                </a:lnTo>
                <a:lnTo>
                  <a:pt x="608910" y="1808349"/>
                </a:lnTo>
                <a:lnTo>
                  <a:pt x="607264" y="1810005"/>
                </a:lnTo>
                <a:lnTo>
                  <a:pt x="605618" y="1810769"/>
                </a:lnTo>
                <a:lnTo>
                  <a:pt x="604098" y="1811533"/>
                </a:lnTo>
                <a:lnTo>
                  <a:pt x="602578" y="1812934"/>
                </a:lnTo>
                <a:lnTo>
                  <a:pt x="600932" y="1812934"/>
                </a:lnTo>
                <a:lnTo>
                  <a:pt x="599412" y="1813698"/>
                </a:lnTo>
                <a:lnTo>
                  <a:pt x="597132" y="1813698"/>
                </a:lnTo>
                <a:lnTo>
                  <a:pt x="595486" y="1814589"/>
                </a:lnTo>
                <a:lnTo>
                  <a:pt x="593966" y="1814589"/>
                </a:lnTo>
                <a:lnTo>
                  <a:pt x="592447" y="1813698"/>
                </a:lnTo>
                <a:lnTo>
                  <a:pt x="590040" y="1813698"/>
                </a:lnTo>
                <a:lnTo>
                  <a:pt x="588521" y="1812934"/>
                </a:lnTo>
                <a:lnTo>
                  <a:pt x="586241" y="1812297"/>
                </a:lnTo>
                <a:lnTo>
                  <a:pt x="584721" y="1810769"/>
                </a:lnTo>
                <a:lnTo>
                  <a:pt x="582315" y="1810005"/>
                </a:lnTo>
                <a:lnTo>
                  <a:pt x="580669" y="1808349"/>
                </a:lnTo>
                <a:lnTo>
                  <a:pt x="578389" y="1806057"/>
                </a:lnTo>
                <a:lnTo>
                  <a:pt x="576109" y="1804529"/>
                </a:lnTo>
                <a:lnTo>
                  <a:pt x="574590" y="1802364"/>
                </a:lnTo>
                <a:lnTo>
                  <a:pt x="572183" y="1799181"/>
                </a:lnTo>
                <a:lnTo>
                  <a:pt x="567497" y="1798417"/>
                </a:lnTo>
                <a:lnTo>
                  <a:pt x="563571" y="1796889"/>
                </a:lnTo>
                <a:lnTo>
                  <a:pt x="551160" y="1796889"/>
                </a:lnTo>
                <a:lnTo>
                  <a:pt x="549514" y="1797526"/>
                </a:lnTo>
                <a:lnTo>
                  <a:pt x="547994" y="1797526"/>
                </a:lnTo>
                <a:lnTo>
                  <a:pt x="546348" y="1798417"/>
                </a:lnTo>
                <a:lnTo>
                  <a:pt x="544068" y="1799181"/>
                </a:lnTo>
                <a:lnTo>
                  <a:pt x="542548" y="1799945"/>
                </a:lnTo>
                <a:lnTo>
                  <a:pt x="540902" y="1801600"/>
                </a:lnTo>
                <a:lnTo>
                  <a:pt x="539382" y="1802364"/>
                </a:lnTo>
                <a:lnTo>
                  <a:pt x="538622" y="1802874"/>
                </a:lnTo>
                <a:lnTo>
                  <a:pt x="537103" y="1804402"/>
                </a:lnTo>
                <a:lnTo>
                  <a:pt x="535456" y="1805930"/>
                </a:lnTo>
                <a:lnTo>
                  <a:pt x="533810" y="1807458"/>
                </a:lnTo>
                <a:lnTo>
                  <a:pt x="533050" y="1809113"/>
                </a:lnTo>
                <a:lnTo>
                  <a:pt x="531404" y="1811406"/>
                </a:lnTo>
                <a:lnTo>
                  <a:pt x="530644" y="1812806"/>
                </a:lnTo>
                <a:lnTo>
                  <a:pt x="529884" y="1815098"/>
                </a:lnTo>
                <a:lnTo>
                  <a:pt x="529124" y="1817390"/>
                </a:lnTo>
                <a:lnTo>
                  <a:pt x="527604" y="1819683"/>
                </a:lnTo>
                <a:lnTo>
                  <a:pt x="526844" y="1822739"/>
                </a:lnTo>
                <a:lnTo>
                  <a:pt x="526084" y="1825031"/>
                </a:lnTo>
                <a:lnTo>
                  <a:pt x="525325" y="1828214"/>
                </a:lnTo>
                <a:lnTo>
                  <a:pt x="524565" y="1831016"/>
                </a:lnTo>
                <a:lnTo>
                  <a:pt x="524565" y="1834963"/>
                </a:lnTo>
                <a:lnTo>
                  <a:pt x="522918" y="1831907"/>
                </a:lnTo>
                <a:lnTo>
                  <a:pt x="521272" y="1829615"/>
                </a:lnTo>
                <a:lnTo>
                  <a:pt x="519752" y="1827323"/>
                </a:lnTo>
                <a:lnTo>
                  <a:pt x="518992" y="1824267"/>
                </a:lnTo>
                <a:lnTo>
                  <a:pt x="517473" y="1821211"/>
                </a:lnTo>
                <a:lnTo>
                  <a:pt x="516713" y="1818918"/>
                </a:lnTo>
                <a:lnTo>
                  <a:pt x="516079" y="1814971"/>
                </a:lnTo>
                <a:lnTo>
                  <a:pt x="514433" y="1812679"/>
                </a:lnTo>
                <a:lnTo>
                  <a:pt x="514433" y="1808986"/>
                </a:lnTo>
                <a:lnTo>
                  <a:pt x="513673" y="1805803"/>
                </a:lnTo>
                <a:lnTo>
                  <a:pt x="512913" y="1802746"/>
                </a:lnTo>
                <a:lnTo>
                  <a:pt x="512913" y="1790394"/>
                </a:lnTo>
                <a:lnTo>
                  <a:pt x="513673" y="1787593"/>
                </a:lnTo>
                <a:lnTo>
                  <a:pt x="514433" y="1784410"/>
                </a:lnTo>
                <a:lnTo>
                  <a:pt x="515193" y="1781353"/>
                </a:lnTo>
                <a:lnTo>
                  <a:pt x="516713" y="1778297"/>
                </a:lnTo>
                <a:lnTo>
                  <a:pt x="518359" y="1775368"/>
                </a:lnTo>
                <a:lnTo>
                  <a:pt x="519879" y="1772822"/>
                </a:lnTo>
                <a:lnTo>
                  <a:pt x="522158" y="1770529"/>
                </a:lnTo>
                <a:lnTo>
                  <a:pt x="524565" y="1768492"/>
                </a:lnTo>
                <a:lnTo>
                  <a:pt x="526844" y="1766200"/>
                </a:lnTo>
                <a:lnTo>
                  <a:pt x="529884" y="1763908"/>
                </a:lnTo>
                <a:lnTo>
                  <a:pt x="533050" y="1762252"/>
                </a:lnTo>
                <a:lnTo>
                  <a:pt x="536976" y="1759960"/>
                </a:lnTo>
                <a:lnTo>
                  <a:pt x="540775" y="1758559"/>
                </a:lnTo>
                <a:lnTo>
                  <a:pt x="544701" y="1757795"/>
                </a:lnTo>
                <a:lnTo>
                  <a:pt x="549261" y="1756267"/>
                </a:lnTo>
                <a:lnTo>
                  <a:pt x="553946" y="1755503"/>
                </a:lnTo>
                <a:lnTo>
                  <a:pt x="559392" y="1755503"/>
                </a:lnTo>
                <a:lnTo>
                  <a:pt x="560152" y="1753211"/>
                </a:lnTo>
                <a:lnTo>
                  <a:pt x="560912" y="1751683"/>
                </a:lnTo>
                <a:lnTo>
                  <a:pt x="561545" y="1749264"/>
                </a:lnTo>
                <a:lnTo>
                  <a:pt x="562305" y="1747608"/>
                </a:lnTo>
                <a:lnTo>
                  <a:pt x="563065" y="1746208"/>
                </a:lnTo>
                <a:lnTo>
                  <a:pt x="563825" y="1744552"/>
                </a:lnTo>
                <a:lnTo>
                  <a:pt x="564585" y="1743151"/>
                </a:lnTo>
                <a:lnTo>
                  <a:pt x="566231" y="1741751"/>
                </a:lnTo>
                <a:lnTo>
                  <a:pt x="566991" y="1740095"/>
                </a:lnTo>
                <a:lnTo>
                  <a:pt x="568511" y="1739204"/>
                </a:lnTo>
                <a:lnTo>
                  <a:pt x="569270" y="1737803"/>
                </a:lnTo>
                <a:lnTo>
                  <a:pt x="570790" y="1736912"/>
                </a:lnTo>
                <a:lnTo>
                  <a:pt x="571677" y="1736148"/>
                </a:lnTo>
                <a:lnTo>
                  <a:pt x="573196" y="1735384"/>
                </a:lnTo>
                <a:lnTo>
                  <a:pt x="574716" y="1734620"/>
                </a:lnTo>
                <a:lnTo>
                  <a:pt x="576236" y="1734620"/>
                </a:lnTo>
                <a:lnTo>
                  <a:pt x="577882" y="1733728"/>
                </a:lnTo>
                <a:lnTo>
                  <a:pt x="584215" y="1733728"/>
                </a:lnTo>
                <a:lnTo>
                  <a:pt x="585734" y="1734620"/>
                </a:lnTo>
                <a:lnTo>
                  <a:pt x="587254" y="1734620"/>
                </a:lnTo>
                <a:lnTo>
                  <a:pt x="588900" y="1735384"/>
                </a:lnTo>
                <a:lnTo>
                  <a:pt x="591180" y="1736785"/>
                </a:lnTo>
                <a:lnTo>
                  <a:pt x="592700" y="1737676"/>
                </a:lnTo>
                <a:lnTo>
                  <a:pt x="594346" y="1739077"/>
                </a:lnTo>
                <a:lnTo>
                  <a:pt x="595866" y="1739968"/>
                </a:lnTo>
                <a:lnTo>
                  <a:pt x="598146" y="1742133"/>
                </a:lnTo>
                <a:lnTo>
                  <a:pt x="599792" y="1743788"/>
                </a:lnTo>
                <a:lnTo>
                  <a:pt x="601312" y="1745316"/>
                </a:lnTo>
                <a:lnTo>
                  <a:pt x="603591" y="1747354"/>
                </a:lnTo>
                <a:lnTo>
                  <a:pt x="605998" y="1748245"/>
                </a:lnTo>
                <a:lnTo>
                  <a:pt x="609037" y="1748882"/>
                </a:lnTo>
                <a:lnTo>
                  <a:pt x="611317" y="1748882"/>
                </a:lnTo>
                <a:lnTo>
                  <a:pt x="614483" y="1749646"/>
                </a:lnTo>
                <a:lnTo>
                  <a:pt x="617522" y="1749646"/>
                </a:lnTo>
                <a:lnTo>
                  <a:pt x="619802" y="1748882"/>
                </a:lnTo>
                <a:lnTo>
                  <a:pt x="625248" y="1748882"/>
                </a:lnTo>
                <a:lnTo>
                  <a:pt x="628287" y="1748245"/>
                </a:lnTo>
                <a:lnTo>
                  <a:pt x="631327" y="1747354"/>
                </a:lnTo>
                <a:lnTo>
                  <a:pt x="633733" y="1746844"/>
                </a:lnTo>
                <a:lnTo>
                  <a:pt x="636012" y="1745953"/>
                </a:lnTo>
                <a:lnTo>
                  <a:pt x="639179" y="1745316"/>
                </a:lnTo>
                <a:lnTo>
                  <a:pt x="641458" y="1743788"/>
                </a:lnTo>
                <a:lnTo>
                  <a:pt x="643611" y="1743024"/>
                </a:lnTo>
                <a:lnTo>
                  <a:pt x="646017" y="1741623"/>
                </a:lnTo>
                <a:lnTo>
                  <a:pt x="649184" y="1739968"/>
                </a:lnTo>
                <a:lnTo>
                  <a:pt x="650703" y="1739077"/>
                </a:lnTo>
                <a:lnTo>
                  <a:pt x="652983" y="1737676"/>
                </a:lnTo>
                <a:lnTo>
                  <a:pt x="655389" y="1736148"/>
                </a:lnTo>
                <a:lnTo>
                  <a:pt x="659062" y="1733092"/>
                </a:lnTo>
                <a:lnTo>
                  <a:pt x="662988" y="1730036"/>
                </a:lnTo>
                <a:lnTo>
                  <a:pt x="666027" y="1727743"/>
                </a:lnTo>
                <a:lnTo>
                  <a:pt x="669194" y="1724433"/>
                </a:lnTo>
                <a:lnTo>
                  <a:pt x="669827" y="1723032"/>
                </a:lnTo>
                <a:lnTo>
                  <a:pt x="670713" y="1721376"/>
                </a:lnTo>
                <a:lnTo>
                  <a:pt x="672233" y="1720740"/>
                </a:lnTo>
                <a:lnTo>
                  <a:pt x="672233" y="1719212"/>
                </a:lnTo>
                <a:lnTo>
                  <a:pt x="669827" y="1716156"/>
                </a:lnTo>
                <a:lnTo>
                  <a:pt x="666914" y="1713863"/>
                </a:lnTo>
                <a:lnTo>
                  <a:pt x="663748" y="1711571"/>
                </a:lnTo>
                <a:lnTo>
                  <a:pt x="660582" y="1710171"/>
                </a:lnTo>
                <a:lnTo>
                  <a:pt x="657542" y="1707751"/>
                </a:lnTo>
                <a:lnTo>
                  <a:pt x="653616" y="1706096"/>
                </a:lnTo>
                <a:lnTo>
                  <a:pt x="650577" y="1704568"/>
                </a:lnTo>
                <a:lnTo>
                  <a:pt x="646651" y="1702912"/>
                </a:lnTo>
                <a:lnTo>
                  <a:pt x="642851" y="1702275"/>
                </a:lnTo>
                <a:lnTo>
                  <a:pt x="639052" y="1701384"/>
                </a:lnTo>
                <a:lnTo>
                  <a:pt x="635126" y="1699983"/>
                </a:lnTo>
                <a:lnTo>
                  <a:pt x="630440" y="1699983"/>
                </a:lnTo>
                <a:lnTo>
                  <a:pt x="626514" y="1699092"/>
                </a:lnTo>
                <a:lnTo>
                  <a:pt x="621068" y="1698455"/>
                </a:lnTo>
                <a:lnTo>
                  <a:pt x="611823" y="1698455"/>
                </a:lnTo>
                <a:lnTo>
                  <a:pt x="611063" y="1699092"/>
                </a:lnTo>
                <a:lnTo>
                  <a:pt x="611063" y="1700747"/>
                </a:lnTo>
                <a:lnTo>
                  <a:pt x="610304" y="1702403"/>
                </a:lnTo>
                <a:lnTo>
                  <a:pt x="609544" y="1703039"/>
                </a:lnTo>
                <a:lnTo>
                  <a:pt x="608784" y="1704695"/>
                </a:lnTo>
                <a:lnTo>
                  <a:pt x="607264" y="1705459"/>
                </a:lnTo>
                <a:lnTo>
                  <a:pt x="606504" y="1706223"/>
                </a:lnTo>
                <a:lnTo>
                  <a:pt x="604858" y="1707878"/>
                </a:lnTo>
                <a:lnTo>
                  <a:pt x="603338" y="1708642"/>
                </a:lnTo>
                <a:lnTo>
                  <a:pt x="602705" y="1709279"/>
                </a:lnTo>
                <a:lnTo>
                  <a:pt x="601058" y="1710171"/>
                </a:lnTo>
                <a:lnTo>
                  <a:pt x="599539" y="1710807"/>
                </a:lnTo>
                <a:lnTo>
                  <a:pt x="597892" y="1711571"/>
                </a:lnTo>
                <a:lnTo>
                  <a:pt x="596373" y="1712208"/>
                </a:lnTo>
                <a:lnTo>
                  <a:pt x="587887" y="1712208"/>
                </a:lnTo>
                <a:lnTo>
                  <a:pt x="586241" y="1711571"/>
                </a:lnTo>
                <a:lnTo>
                  <a:pt x="584721" y="1711571"/>
                </a:lnTo>
                <a:lnTo>
                  <a:pt x="583075" y="1710807"/>
                </a:lnTo>
                <a:lnTo>
                  <a:pt x="581555" y="1710171"/>
                </a:lnTo>
                <a:lnTo>
                  <a:pt x="580795" y="1708515"/>
                </a:lnTo>
                <a:lnTo>
                  <a:pt x="579149" y="1706860"/>
                </a:lnTo>
                <a:lnTo>
                  <a:pt x="578389" y="1705332"/>
                </a:lnTo>
                <a:lnTo>
                  <a:pt x="576743" y="1703676"/>
                </a:lnTo>
                <a:lnTo>
                  <a:pt x="575983" y="1701384"/>
                </a:lnTo>
                <a:lnTo>
                  <a:pt x="575349" y="1699092"/>
                </a:lnTo>
                <a:lnTo>
                  <a:pt x="575349" y="1696036"/>
                </a:lnTo>
                <a:lnTo>
                  <a:pt x="574590" y="1693744"/>
                </a:lnTo>
                <a:lnTo>
                  <a:pt x="574590" y="1690051"/>
                </a:lnTo>
                <a:lnTo>
                  <a:pt x="573830" y="1688395"/>
                </a:lnTo>
                <a:lnTo>
                  <a:pt x="572183" y="1686103"/>
                </a:lnTo>
                <a:lnTo>
                  <a:pt x="570537" y="1683811"/>
                </a:lnTo>
                <a:lnTo>
                  <a:pt x="569017" y="1681646"/>
                </a:lnTo>
                <a:lnTo>
                  <a:pt x="567371" y="1680118"/>
                </a:lnTo>
                <a:lnTo>
                  <a:pt x="566611" y="1679354"/>
                </a:lnTo>
                <a:lnTo>
                  <a:pt x="565091" y="1677826"/>
                </a:lnTo>
                <a:lnTo>
                  <a:pt x="564331" y="1676935"/>
                </a:lnTo>
                <a:lnTo>
                  <a:pt x="562812" y="1676425"/>
                </a:lnTo>
                <a:lnTo>
                  <a:pt x="561165" y="1675534"/>
                </a:lnTo>
                <a:lnTo>
                  <a:pt x="559645" y="1675534"/>
                </a:lnTo>
                <a:lnTo>
                  <a:pt x="558126" y="1674770"/>
                </a:lnTo>
                <a:lnTo>
                  <a:pt x="550400" y="1674770"/>
                </a:lnTo>
                <a:lnTo>
                  <a:pt x="547994" y="1675534"/>
                </a:lnTo>
                <a:lnTo>
                  <a:pt x="546474" y="1676425"/>
                </a:lnTo>
                <a:lnTo>
                  <a:pt x="544195" y="1677826"/>
                </a:lnTo>
                <a:lnTo>
                  <a:pt x="541029" y="1679354"/>
                </a:lnTo>
                <a:lnTo>
                  <a:pt x="538749" y="1680755"/>
                </a:lnTo>
                <a:lnTo>
                  <a:pt x="536469" y="1682410"/>
                </a:lnTo>
                <a:lnTo>
                  <a:pt x="533303" y="1684703"/>
                </a:lnTo>
                <a:lnTo>
                  <a:pt x="531024" y="1687759"/>
                </a:lnTo>
                <a:lnTo>
                  <a:pt x="527857" y="1690815"/>
                </a:lnTo>
                <a:lnTo>
                  <a:pt x="524691" y="1693744"/>
                </a:lnTo>
                <a:lnTo>
                  <a:pt x="521525" y="1697691"/>
                </a:lnTo>
                <a:lnTo>
                  <a:pt x="518486" y="1702275"/>
                </a:lnTo>
                <a:lnTo>
                  <a:pt x="517726" y="1699092"/>
                </a:lnTo>
                <a:lnTo>
                  <a:pt x="517726" y="1690051"/>
                </a:lnTo>
                <a:lnTo>
                  <a:pt x="518486" y="1687759"/>
                </a:lnTo>
                <a:lnTo>
                  <a:pt x="518486" y="1684703"/>
                </a:lnTo>
                <a:lnTo>
                  <a:pt x="519246" y="1681646"/>
                </a:lnTo>
                <a:lnTo>
                  <a:pt x="520005" y="1678590"/>
                </a:lnTo>
                <a:lnTo>
                  <a:pt x="520765" y="1676298"/>
                </a:lnTo>
                <a:lnTo>
                  <a:pt x="521525" y="1673115"/>
                </a:lnTo>
                <a:lnTo>
                  <a:pt x="522285" y="1670695"/>
                </a:lnTo>
                <a:lnTo>
                  <a:pt x="523931" y="1667639"/>
                </a:lnTo>
                <a:lnTo>
                  <a:pt x="525451" y="1665347"/>
                </a:lnTo>
                <a:lnTo>
                  <a:pt x="527098" y="1663055"/>
                </a:lnTo>
                <a:lnTo>
                  <a:pt x="528617" y="1660763"/>
                </a:lnTo>
                <a:lnTo>
                  <a:pt x="530897" y="1658471"/>
                </a:lnTo>
                <a:lnTo>
                  <a:pt x="532543" y="1656433"/>
                </a:lnTo>
                <a:lnTo>
                  <a:pt x="534823" y="1654778"/>
                </a:lnTo>
                <a:lnTo>
                  <a:pt x="537862" y="1653250"/>
                </a:lnTo>
                <a:lnTo>
                  <a:pt x="540142" y="1651722"/>
                </a:lnTo>
                <a:lnTo>
                  <a:pt x="543181" y="1650194"/>
                </a:lnTo>
                <a:lnTo>
                  <a:pt x="546348" y="1648793"/>
                </a:lnTo>
                <a:lnTo>
                  <a:pt x="549387" y="1647902"/>
                </a:lnTo>
                <a:lnTo>
                  <a:pt x="552553" y="1647137"/>
                </a:lnTo>
                <a:lnTo>
                  <a:pt x="556353" y="1646373"/>
                </a:lnTo>
                <a:lnTo>
                  <a:pt x="568764" y="1646373"/>
                </a:lnTo>
                <a:lnTo>
                  <a:pt x="573450" y="1647137"/>
                </a:lnTo>
                <a:lnTo>
                  <a:pt x="578009" y="1647902"/>
                </a:lnTo>
                <a:lnTo>
                  <a:pt x="582568" y="1648793"/>
                </a:lnTo>
                <a:lnTo>
                  <a:pt x="588141" y="1650194"/>
                </a:lnTo>
                <a:lnTo>
                  <a:pt x="588900" y="1648793"/>
                </a:lnTo>
                <a:lnTo>
                  <a:pt x="588900" y="1647137"/>
                </a:lnTo>
                <a:lnTo>
                  <a:pt x="589660" y="1646373"/>
                </a:lnTo>
                <a:lnTo>
                  <a:pt x="590420" y="1644845"/>
                </a:lnTo>
                <a:lnTo>
                  <a:pt x="591180" y="1643190"/>
                </a:lnTo>
                <a:lnTo>
                  <a:pt x="591813" y="1642426"/>
                </a:lnTo>
                <a:lnTo>
                  <a:pt x="593460" y="1641662"/>
                </a:lnTo>
                <a:lnTo>
                  <a:pt x="594220" y="1640770"/>
                </a:lnTo>
                <a:lnTo>
                  <a:pt x="594979" y="1640006"/>
                </a:lnTo>
                <a:lnTo>
                  <a:pt x="596499" y="1639370"/>
                </a:lnTo>
                <a:lnTo>
                  <a:pt x="597259" y="1638478"/>
                </a:lnTo>
                <a:lnTo>
                  <a:pt x="598905" y="1637714"/>
                </a:lnTo>
                <a:lnTo>
                  <a:pt x="600425" y="1637714"/>
                </a:lnTo>
                <a:lnTo>
                  <a:pt x="602072" y="1636950"/>
                </a:lnTo>
                <a:lnTo>
                  <a:pt x="608910" y="1636950"/>
                </a:lnTo>
                <a:lnTo>
                  <a:pt x="609670" y="1637714"/>
                </a:lnTo>
                <a:lnTo>
                  <a:pt x="611190" y="1637714"/>
                </a:lnTo>
                <a:lnTo>
                  <a:pt x="612710" y="1638478"/>
                </a:lnTo>
                <a:lnTo>
                  <a:pt x="613596" y="1639370"/>
                </a:lnTo>
                <a:lnTo>
                  <a:pt x="615116" y="1640006"/>
                </a:lnTo>
                <a:lnTo>
                  <a:pt x="615876" y="1640770"/>
                </a:lnTo>
                <a:lnTo>
                  <a:pt x="617396" y="1642426"/>
                </a:lnTo>
                <a:lnTo>
                  <a:pt x="618156" y="1643190"/>
                </a:lnTo>
                <a:lnTo>
                  <a:pt x="619675" y="1644845"/>
                </a:lnTo>
                <a:lnTo>
                  <a:pt x="620435" y="1646373"/>
                </a:lnTo>
                <a:lnTo>
                  <a:pt x="621195" y="1647774"/>
                </a:lnTo>
                <a:lnTo>
                  <a:pt x="621955" y="1649302"/>
                </a:lnTo>
                <a:lnTo>
                  <a:pt x="622715" y="1651594"/>
                </a:lnTo>
                <a:lnTo>
                  <a:pt x="623601" y="1653759"/>
                </a:lnTo>
                <a:lnTo>
                  <a:pt x="624361" y="1656943"/>
                </a:lnTo>
                <a:lnTo>
                  <a:pt x="625881" y="1659235"/>
                </a:lnTo>
                <a:lnTo>
                  <a:pt x="627401" y="1661527"/>
                </a:lnTo>
                <a:lnTo>
                  <a:pt x="629680" y="1663692"/>
                </a:lnTo>
                <a:lnTo>
                  <a:pt x="631200" y="1665220"/>
                </a:lnTo>
                <a:lnTo>
                  <a:pt x="633606" y="1666748"/>
                </a:lnTo>
                <a:lnTo>
                  <a:pt x="635759" y="1669167"/>
                </a:lnTo>
                <a:lnTo>
                  <a:pt x="638925" y="1670568"/>
                </a:lnTo>
                <a:lnTo>
                  <a:pt x="641205" y="1671459"/>
                </a:lnTo>
                <a:lnTo>
                  <a:pt x="643611" y="1672987"/>
                </a:lnTo>
                <a:lnTo>
                  <a:pt x="646651" y="1674515"/>
                </a:lnTo>
                <a:lnTo>
                  <a:pt x="649817" y="1675279"/>
                </a:lnTo>
                <a:lnTo>
                  <a:pt x="652856" y="1676171"/>
                </a:lnTo>
                <a:lnTo>
                  <a:pt x="656022" y="1677571"/>
                </a:lnTo>
                <a:lnTo>
                  <a:pt x="659062" y="1678336"/>
                </a:lnTo>
                <a:lnTo>
                  <a:pt x="665268" y="1679864"/>
                </a:lnTo>
                <a:lnTo>
                  <a:pt x="670713" y="1681392"/>
                </a:lnTo>
                <a:lnTo>
                  <a:pt x="675272" y="1682156"/>
                </a:lnTo>
                <a:lnTo>
                  <a:pt x="679958" y="1683556"/>
                </a:lnTo>
                <a:lnTo>
                  <a:pt x="682365" y="1684448"/>
                </a:lnTo>
                <a:lnTo>
                  <a:pt x="684644" y="1685085"/>
                </a:lnTo>
                <a:lnTo>
                  <a:pt x="687051" y="1685849"/>
                </a:lnTo>
                <a:lnTo>
                  <a:pt x="689330" y="1687504"/>
                </a:lnTo>
                <a:lnTo>
                  <a:pt x="692370" y="1688268"/>
                </a:lnTo>
                <a:lnTo>
                  <a:pt x="695536" y="1689923"/>
                </a:lnTo>
                <a:lnTo>
                  <a:pt x="698702" y="1691452"/>
                </a:lnTo>
                <a:lnTo>
                  <a:pt x="701868" y="1693616"/>
                </a:lnTo>
                <a:lnTo>
                  <a:pt x="705667" y="1693616"/>
                </a:lnTo>
                <a:lnTo>
                  <a:pt x="708074" y="1692852"/>
                </a:lnTo>
                <a:lnTo>
                  <a:pt x="710353" y="1691452"/>
                </a:lnTo>
                <a:lnTo>
                  <a:pt x="713519" y="1689923"/>
                </a:lnTo>
                <a:lnTo>
                  <a:pt x="716432" y="1687631"/>
                </a:lnTo>
                <a:lnTo>
                  <a:pt x="720485" y="1685339"/>
                </a:lnTo>
                <a:lnTo>
                  <a:pt x="724158" y="1682410"/>
                </a:lnTo>
                <a:lnTo>
                  <a:pt x="728084" y="1679354"/>
                </a:lnTo>
                <a:lnTo>
                  <a:pt x="732643" y="1675407"/>
                </a:lnTo>
                <a:lnTo>
                  <a:pt x="737329" y="1671587"/>
                </a:lnTo>
                <a:lnTo>
                  <a:pt x="742015" y="1667002"/>
                </a:lnTo>
                <a:lnTo>
                  <a:pt x="752020" y="1657834"/>
                </a:lnTo>
                <a:lnTo>
                  <a:pt x="763544" y="1647137"/>
                </a:lnTo>
                <a:lnTo>
                  <a:pt x="786087" y="1625617"/>
                </a:lnTo>
                <a:lnTo>
                  <a:pt x="808503" y="1602569"/>
                </a:lnTo>
                <a:lnTo>
                  <a:pt x="820028" y="1591872"/>
                </a:lnTo>
                <a:lnTo>
                  <a:pt x="830920" y="1581176"/>
                </a:lnTo>
                <a:lnTo>
                  <a:pt x="841051" y="1571243"/>
                </a:lnTo>
                <a:lnTo>
                  <a:pt x="850296" y="1561947"/>
                </a:lnTo>
                <a:lnTo>
                  <a:pt x="844851" y="1561183"/>
                </a:lnTo>
                <a:lnTo>
                  <a:pt x="839405" y="1560546"/>
                </a:lnTo>
                <a:lnTo>
                  <a:pt x="834086" y="1559655"/>
                </a:lnTo>
                <a:lnTo>
                  <a:pt x="828640" y="1559655"/>
                </a:lnTo>
                <a:lnTo>
                  <a:pt x="817875" y="1558127"/>
                </a:lnTo>
                <a:lnTo>
                  <a:pt x="806984" y="1557618"/>
                </a:lnTo>
                <a:lnTo>
                  <a:pt x="801538" y="1557618"/>
                </a:lnTo>
                <a:lnTo>
                  <a:pt x="796979" y="1556726"/>
                </a:lnTo>
                <a:lnTo>
                  <a:pt x="791533" y="1555962"/>
                </a:lnTo>
                <a:lnTo>
                  <a:pt x="786214" y="1554307"/>
                </a:lnTo>
                <a:lnTo>
                  <a:pt x="780768" y="1553543"/>
                </a:lnTo>
                <a:lnTo>
                  <a:pt x="775322" y="1552015"/>
                </a:lnTo>
                <a:lnTo>
                  <a:pt x="770003" y="1550614"/>
                </a:lnTo>
                <a:lnTo>
                  <a:pt x="764557" y="1549086"/>
                </a:lnTo>
                <a:lnTo>
                  <a:pt x="785581" y="1541318"/>
                </a:lnTo>
                <a:lnTo>
                  <a:pt x="804071" y="1534315"/>
                </a:lnTo>
                <a:lnTo>
                  <a:pt x="812683" y="1531258"/>
                </a:lnTo>
                <a:lnTo>
                  <a:pt x="820281" y="1528330"/>
                </a:lnTo>
                <a:lnTo>
                  <a:pt x="828260" y="1525273"/>
                </a:lnTo>
                <a:lnTo>
                  <a:pt x="835099" y="1522217"/>
                </a:lnTo>
                <a:lnTo>
                  <a:pt x="842191" y="1519034"/>
                </a:lnTo>
                <a:lnTo>
                  <a:pt x="848270" y="1515978"/>
                </a:lnTo>
                <a:lnTo>
                  <a:pt x="854349" y="1512922"/>
                </a:lnTo>
                <a:lnTo>
                  <a:pt x="860555" y="1509101"/>
                </a:lnTo>
                <a:lnTo>
                  <a:pt x="866760" y="1505409"/>
                </a:lnTo>
                <a:lnTo>
                  <a:pt x="872206" y="1501461"/>
                </a:lnTo>
                <a:lnTo>
                  <a:pt x="877652" y="1497768"/>
                </a:lnTo>
                <a:lnTo>
                  <a:pt x="883857" y="1493184"/>
                </a:lnTo>
                <a:lnTo>
                  <a:pt x="889176" y="1487836"/>
                </a:lnTo>
                <a:lnTo>
                  <a:pt x="894622" y="1482487"/>
                </a:lnTo>
                <a:lnTo>
                  <a:pt x="900068" y="1476884"/>
                </a:lnTo>
                <a:lnTo>
                  <a:pt x="905514" y="1470135"/>
                </a:lnTo>
                <a:lnTo>
                  <a:pt x="911719" y="1463132"/>
                </a:lnTo>
                <a:lnTo>
                  <a:pt x="917925" y="1456383"/>
                </a:lnTo>
                <a:lnTo>
                  <a:pt x="924004" y="1447851"/>
                </a:lnTo>
                <a:lnTo>
                  <a:pt x="930209" y="1439574"/>
                </a:lnTo>
                <a:lnTo>
                  <a:pt x="936415" y="1429514"/>
                </a:lnTo>
                <a:lnTo>
                  <a:pt x="944140" y="1419582"/>
                </a:lnTo>
                <a:lnTo>
                  <a:pt x="951106" y="1407994"/>
                </a:lnTo>
                <a:lnTo>
                  <a:pt x="958831" y="1395769"/>
                </a:lnTo>
                <a:lnTo>
                  <a:pt x="967316" y="1383544"/>
                </a:lnTo>
                <a:lnTo>
                  <a:pt x="975802" y="1369665"/>
                </a:lnTo>
                <a:lnTo>
                  <a:pt x="985173" y="1354384"/>
                </a:lnTo>
                <a:lnTo>
                  <a:pt x="994419" y="1338339"/>
                </a:lnTo>
                <a:lnTo>
                  <a:pt x="902347" y="1119824"/>
                </a:lnTo>
                <a:lnTo>
                  <a:pt x="894622" y="1147457"/>
                </a:lnTo>
                <a:lnTo>
                  <a:pt x="886263" y="1175981"/>
                </a:lnTo>
                <a:lnTo>
                  <a:pt x="882338" y="1189734"/>
                </a:lnTo>
                <a:lnTo>
                  <a:pt x="877778" y="1204123"/>
                </a:lnTo>
                <a:lnTo>
                  <a:pt x="873092" y="1218003"/>
                </a:lnTo>
                <a:lnTo>
                  <a:pt x="868533" y="1231628"/>
                </a:lnTo>
                <a:lnTo>
                  <a:pt x="863847" y="1246272"/>
                </a:lnTo>
                <a:lnTo>
                  <a:pt x="859288" y="1260152"/>
                </a:lnTo>
                <a:lnTo>
                  <a:pt x="853969" y="1274542"/>
                </a:lnTo>
                <a:lnTo>
                  <a:pt x="849283" y="1288422"/>
                </a:lnTo>
                <a:lnTo>
                  <a:pt x="843964" y="1302302"/>
                </a:lnTo>
                <a:lnTo>
                  <a:pt x="837758" y="1315927"/>
                </a:lnTo>
                <a:lnTo>
                  <a:pt x="832313" y="1329680"/>
                </a:lnTo>
                <a:lnTo>
                  <a:pt x="826107" y="1343560"/>
                </a:lnTo>
                <a:lnTo>
                  <a:pt x="819901" y="1357440"/>
                </a:lnTo>
                <a:lnTo>
                  <a:pt x="813063" y="1371193"/>
                </a:lnTo>
                <a:lnTo>
                  <a:pt x="806097" y="1384181"/>
                </a:lnTo>
                <a:lnTo>
                  <a:pt x="799132" y="1397170"/>
                </a:lnTo>
                <a:lnTo>
                  <a:pt x="792166" y="1410158"/>
                </a:lnTo>
                <a:lnTo>
                  <a:pt x="784441" y="1423147"/>
                </a:lnTo>
                <a:lnTo>
                  <a:pt x="775955" y="1436390"/>
                </a:lnTo>
                <a:lnTo>
                  <a:pt x="768230" y="1448488"/>
                </a:lnTo>
                <a:lnTo>
                  <a:pt x="758985" y="1460840"/>
                </a:lnTo>
                <a:lnTo>
                  <a:pt x="750500" y="1473064"/>
                </a:lnTo>
                <a:lnTo>
                  <a:pt x="741128" y="1484652"/>
                </a:lnTo>
                <a:lnTo>
                  <a:pt x="731123" y="1495985"/>
                </a:lnTo>
                <a:lnTo>
                  <a:pt x="721118" y="1507573"/>
                </a:lnTo>
                <a:lnTo>
                  <a:pt x="710227" y="1518397"/>
                </a:lnTo>
                <a:lnTo>
                  <a:pt x="699462" y="1528966"/>
                </a:lnTo>
                <a:lnTo>
                  <a:pt x="687937" y="1538899"/>
                </a:lnTo>
                <a:lnTo>
                  <a:pt x="694776" y="1529858"/>
                </a:lnTo>
                <a:lnTo>
                  <a:pt x="700855" y="1519034"/>
                </a:lnTo>
                <a:lnTo>
                  <a:pt x="707820" y="1508337"/>
                </a:lnTo>
                <a:lnTo>
                  <a:pt x="714026" y="1497004"/>
                </a:lnTo>
                <a:lnTo>
                  <a:pt x="719472" y="1485416"/>
                </a:lnTo>
                <a:lnTo>
                  <a:pt x="725677" y="1473192"/>
                </a:lnTo>
                <a:lnTo>
                  <a:pt x="731123" y="1460967"/>
                </a:lnTo>
                <a:lnTo>
                  <a:pt x="735809" y="1447851"/>
                </a:lnTo>
                <a:lnTo>
                  <a:pt x="740368" y="1434098"/>
                </a:lnTo>
                <a:lnTo>
                  <a:pt x="744927" y="1420982"/>
                </a:lnTo>
                <a:lnTo>
                  <a:pt x="748853" y="1407230"/>
                </a:lnTo>
                <a:lnTo>
                  <a:pt x="752779" y="1392586"/>
                </a:lnTo>
                <a:lnTo>
                  <a:pt x="755819" y="1377942"/>
                </a:lnTo>
                <a:lnTo>
                  <a:pt x="758858" y="1363552"/>
                </a:lnTo>
                <a:lnTo>
                  <a:pt x="761265" y="1348908"/>
                </a:lnTo>
                <a:lnTo>
                  <a:pt x="762784" y="1334519"/>
                </a:lnTo>
                <a:lnTo>
                  <a:pt x="764304" y="1318983"/>
                </a:lnTo>
                <a:lnTo>
                  <a:pt x="765064" y="1304339"/>
                </a:lnTo>
                <a:lnTo>
                  <a:pt x="765064" y="1275306"/>
                </a:lnTo>
                <a:lnTo>
                  <a:pt x="764304" y="1260025"/>
                </a:lnTo>
                <a:lnTo>
                  <a:pt x="762784" y="1245381"/>
                </a:lnTo>
                <a:lnTo>
                  <a:pt x="761265" y="1230100"/>
                </a:lnTo>
                <a:lnTo>
                  <a:pt x="758225" y="1215711"/>
                </a:lnTo>
                <a:lnTo>
                  <a:pt x="755186" y="1201831"/>
                </a:lnTo>
                <a:lnTo>
                  <a:pt x="751260" y="1187187"/>
                </a:lnTo>
                <a:lnTo>
                  <a:pt x="746574" y="1173562"/>
                </a:lnTo>
                <a:lnTo>
                  <a:pt x="741128" y="1159682"/>
                </a:lnTo>
                <a:lnTo>
                  <a:pt x="734922" y="1145929"/>
                </a:lnTo>
                <a:lnTo>
                  <a:pt x="728084" y="1132686"/>
                </a:lnTo>
                <a:lnTo>
                  <a:pt x="720232" y="1120588"/>
                </a:lnTo>
                <a:lnTo>
                  <a:pt x="711746" y="1108236"/>
                </a:lnTo>
                <a:lnTo>
                  <a:pt x="708834" y="1125173"/>
                </a:lnTo>
                <a:lnTo>
                  <a:pt x="704907" y="1141854"/>
                </a:lnTo>
                <a:lnTo>
                  <a:pt x="700982" y="1159554"/>
                </a:lnTo>
                <a:lnTo>
                  <a:pt x="697182" y="1177127"/>
                </a:lnTo>
                <a:lnTo>
                  <a:pt x="693256" y="1194827"/>
                </a:lnTo>
                <a:lnTo>
                  <a:pt x="688697" y="1213164"/>
                </a:lnTo>
                <a:lnTo>
                  <a:pt x="684011" y="1230737"/>
                </a:lnTo>
                <a:lnTo>
                  <a:pt x="679325" y="1248437"/>
                </a:lnTo>
                <a:lnTo>
                  <a:pt x="674639" y="1267029"/>
                </a:lnTo>
                <a:lnTo>
                  <a:pt x="669320" y="1284602"/>
                </a:lnTo>
                <a:lnTo>
                  <a:pt x="663874" y="1302174"/>
                </a:lnTo>
                <a:lnTo>
                  <a:pt x="658429" y="1319620"/>
                </a:lnTo>
                <a:lnTo>
                  <a:pt x="652350" y="1337448"/>
                </a:lnTo>
                <a:lnTo>
                  <a:pt x="646017" y="1354129"/>
                </a:lnTo>
                <a:lnTo>
                  <a:pt x="639939" y="1371702"/>
                </a:lnTo>
                <a:lnTo>
                  <a:pt x="632973" y="1388638"/>
                </a:lnTo>
                <a:lnTo>
                  <a:pt x="626007" y="1404683"/>
                </a:lnTo>
                <a:lnTo>
                  <a:pt x="619169" y="1421619"/>
                </a:lnTo>
                <a:lnTo>
                  <a:pt x="611317" y="1437027"/>
                </a:lnTo>
                <a:lnTo>
                  <a:pt x="603591" y="1452308"/>
                </a:lnTo>
                <a:lnTo>
                  <a:pt x="595106" y="1467589"/>
                </a:lnTo>
                <a:lnTo>
                  <a:pt x="586621" y="1482233"/>
                </a:lnTo>
                <a:lnTo>
                  <a:pt x="578136" y="1495985"/>
                </a:lnTo>
                <a:lnTo>
                  <a:pt x="568891" y="1509865"/>
                </a:lnTo>
                <a:lnTo>
                  <a:pt x="559645" y="1522217"/>
                </a:lnTo>
                <a:lnTo>
                  <a:pt x="550400" y="1534315"/>
                </a:lnTo>
                <a:lnTo>
                  <a:pt x="540395" y="1546030"/>
                </a:lnTo>
                <a:lnTo>
                  <a:pt x="529504" y="1556726"/>
                </a:lnTo>
                <a:lnTo>
                  <a:pt x="518739" y="1566659"/>
                </a:lnTo>
                <a:lnTo>
                  <a:pt x="507088" y="1575955"/>
                </a:lnTo>
                <a:lnTo>
                  <a:pt x="495436" y="1584486"/>
                </a:lnTo>
                <a:lnTo>
                  <a:pt x="483785" y="1591999"/>
                </a:lnTo>
                <a:lnTo>
                  <a:pt x="489991" y="1579011"/>
                </a:lnTo>
                <a:lnTo>
                  <a:pt x="496196" y="1565131"/>
                </a:lnTo>
                <a:lnTo>
                  <a:pt x="501642" y="1551378"/>
                </a:lnTo>
                <a:lnTo>
                  <a:pt x="507721" y="1536734"/>
                </a:lnTo>
                <a:lnTo>
                  <a:pt x="513926" y="1521326"/>
                </a:lnTo>
                <a:lnTo>
                  <a:pt x="520132" y="1506682"/>
                </a:lnTo>
                <a:lnTo>
                  <a:pt x="526338" y="1490637"/>
                </a:lnTo>
                <a:lnTo>
                  <a:pt x="532543" y="1475356"/>
                </a:lnTo>
                <a:lnTo>
                  <a:pt x="537989" y="1459312"/>
                </a:lnTo>
                <a:lnTo>
                  <a:pt x="543435" y="1443139"/>
                </a:lnTo>
                <a:lnTo>
                  <a:pt x="548754" y="1427095"/>
                </a:lnTo>
                <a:lnTo>
                  <a:pt x="554200" y="1410922"/>
                </a:lnTo>
                <a:lnTo>
                  <a:pt x="558759" y="1394878"/>
                </a:lnTo>
                <a:lnTo>
                  <a:pt x="562558" y="1377942"/>
                </a:lnTo>
                <a:lnTo>
                  <a:pt x="566484" y="1361897"/>
                </a:lnTo>
                <a:lnTo>
                  <a:pt x="570410" y="1345852"/>
                </a:lnTo>
                <a:lnTo>
                  <a:pt x="572690" y="1329680"/>
                </a:lnTo>
                <a:lnTo>
                  <a:pt x="575096" y="1313635"/>
                </a:lnTo>
                <a:lnTo>
                  <a:pt x="577376" y="1298354"/>
                </a:lnTo>
                <a:lnTo>
                  <a:pt x="578136" y="1282310"/>
                </a:lnTo>
                <a:lnTo>
                  <a:pt x="578895" y="1267029"/>
                </a:lnTo>
                <a:lnTo>
                  <a:pt x="578895" y="1252385"/>
                </a:lnTo>
                <a:lnTo>
                  <a:pt x="578136" y="1236977"/>
                </a:lnTo>
                <a:lnTo>
                  <a:pt x="576489" y="1222333"/>
                </a:lnTo>
                <a:lnTo>
                  <a:pt x="574336" y="1208580"/>
                </a:lnTo>
                <a:lnTo>
                  <a:pt x="570410" y="1194827"/>
                </a:lnTo>
                <a:lnTo>
                  <a:pt x="566484" y="1181839"/>
                </a:lnTo>
                <a:lnTo>
                  <a:pt x="561038" y="1168850"/>
                </a:lnTo>
                <a:lnTo>
                  <a:pt x="554833" y="1157135"/>
                </a:lnTo>
                <a:lnTo>
                  <a:pt x="547994" y="1145802"/>
                </a:lnTo>
                <a:lnTo>
                  <a:pt x="540269" y="1134214"/>
                </a:lnTo>
                <a:lnTo>
                  <a:pt x="530137" y="1124154"/>
                </a:lnTo>
                <a:lnTo>
                  <a:pt x="523172" y="1144146"/>
                </a:lnTo>
                <a:lnTo>
                  <a:pt x="515446" y="1164138"/>
                </a:lnTo>
                <a:lnTo>
                  <a:pt x="508481" y="1184767"/>
                </a:lnTo>
                <a:lnTo>
                  <a:pt x="501642" y="1203868"/>
                </a:lnTo>
                <a:lnTo>
                  <a:pt x="497716" y="1214056"/>
                </a:lnTo>
                <a:lnTo>
                  <a:pt x="494803" y="1224115"/>
                </a:lnTo>
                <a:lnTo>
                  <a:pt x="490877" y="1234048"/>
                </a:lnTo>
                <a:lnTo>
                  <a:pt x="486951" y="1243089"/>
                </a:lnTo>
                <a:lnTo>
                  <a:pt x="483025" y="1253149"/>
                </a:lnTo>
                <a:lnTo>
                  <a:pt x="479099" y="1262445"/>
                </a:lnTo>
                <a:lnTo>
                  <a:pt x="475300" y="1271613"/>
                </a:lnTo>
                <a:lnTo>
                  <a:pt x="471374" y="1281546"/>
                </a:lnTo>
                <a:lnTo>
                  <a:pt x="466688" y="1290841"/>
                </a:lnTo>
                <a:lnTo>
                  <a:pt x="462129" y="1299246"/>
                </a:lnTo>
                <a:lnTo>
                  <a:pt x="457569" y="1307777"/>
                </a:lnTo>
                <a:lnTo>
                  <a:pt x="452124" y="1316819"/>
                </a:lnTo>
                <a:lnTo>
                  <a:pt x="447564" y="1325350"/>
                </a:lnTo>
                <a:lnTo>
                  <a:pt x="442119" y="1333755"/>
                </a:lnTo>
                <a:lnTo>
                  <a:pt x="435913" y="1342159"/>
                </a:lnTo>
                <a:lnTo>
                  <a:pt x="430467" y="1350691"/>
                </a:lnTo>
                <a:lnTo>
                  <a:pt x="423502" y="1359095"/>
                </a:lnTo>
                <a:lnTo>
                  <a:pt x="417296" y="1366736"/>
                </a:lnTo>
                <a:lnTo>
                  <a:pt x="410331" y="1374376"/>
                </a:lnTo>
                <a:lnTo>
                  <a:pt x="402605" y="1382016"/>
                </a:lnTo>
                <a:lnTo>
                  <a:pt x="394880" y="1389020"/>
                </a:lnTo>
                <a:lnTo>
                  <a:pt x="387155" y="1396661"/>
                </a:lnTo>
                <a:lnTo>
                  <a:pt x="378669" y="1403664"/>
                </a:lnTo>
                <a:lnTo>
                  <a:pt x="369424" y="1410413"/>
                </a:lnTo>
                <a:lnTo>
                  <a:pt x="376390" y="1402136"/>
                </a:lnTo>
                <a:lnTo>
                  <a:pt x="382595" y="1392840"/>
                </a:lnTo>
                <a:lnTo>
                  <a:pt x="388801" y="1382908"/>
                </a:lnTo>
                <a:lnTo>
                  <a:pt x="394247" y="1372211"/>
                </a:lnTo>
                <a:lnTo>
                  <a:pt x="399692" y="1359987"/>
                </a:lnTo>
                <a:lnTo>
                  <a:pt x="404378" y="1347635"/>
                </a:lnTo>
                <a:lnTo>
                  <a:pt x="409064" y="1334773"/>
                </a:lnTo>
                <a:lnTo>
                  <a:pt x="413623" y="1320893"/>
                </a:lnTo>
                <a:lnTo>
                  <a:pt x="417549" y="1305613"/>
                </a:lnTo>
                <a:lnTo>
                  <a:pt x="421475" y="1290969"/>
                </a:lnTo>
                <a:lnTo>
                  <a:pt x="424515" y="1274797"/>
                </a:lnTo>
                <a:lnTo>
                  <a:pt x="427681" y="1258115"/>
                </a:lnTo>
                <a:lnTo>
                  <a:pt x="430087" y="1240542"/>
                </a:lnTo>
                <a:lnTo>
                  <a:pt x="432367" y="1222205"/>
                </a:lnTo>
                <a:lnTo>
                  <a:pt x="433887" y="1202977"/>
                </a:lnTo>
                <a:lnTo>
                  <a:pt x="435533" y="1183749"/>
                </a:lnTo>
                <a:lnTo>
                  <a:pt x="436293" y="1163120"/>
                </a:lnTo>
                <a:lnTo>
                  <a:pt x="437053" y="1143127"/>
                </a:lnTo>
                <a:lnTo>
                  <a:pt x="437053" y="1099450"/>
                </a:lnTo>
                <a:lnTo>
                  <a:pt x="436293" y="1077293"/>
                </a:lnTo>
                <a:lnTo>
                  <a:pt x="434647" y="1055263"/>
                </a:lnTo>
                <a:lnTo>
                  <a:pt x="433000" y="1031451"/>
                </a:lnTo>
                <a:lnTo>
                  <a:pt x="431480" y="1007765"/>
                </a:lnTo>
                <a:lnTo>
                  <a:pt x="428568" y="983189"/>
                </a:lnTo>
                <a:lnTo>
                  <a:pt x="425401" y="958612"/>
                </a:lnTo>
                <a:lnTo>
                  <a:pt x="422235" y="933399"/>
                </a:lnTo>
                <a:lnTo>
                  <a:pt x="418309" y="908186"/>
                </a:lnTo>
                <a:lnTo>
                  <a:pt x="413750" y="881954"/>
                </a:lnTo>
                <a:lnTo>
                  <a:pt x="408431" y="855977"/>
                </a:lnTo>
                <a:lnTo>
                  <a:pt x="402985" y="829108"/>
                </a:lnTo>
                <a:lnTo>
                  <a:pt x="396906" y="802367"/>
                </a:lnTo>
                <a:lnTo>
                  <a:pt x="388421" y="765438"/>
                </a:lnTo>
                <a:lnTo>
                  <a:pt x="379049" y="723926"/>
                </a:lnTo>
                <a:lnTo>
                  <a:pt x="376770" y="713229"/>
                </a:lnTo>
                <a:lnTo>
                  <a:pt x="374490" y="701768"/>
                </a:lnTo>
                <a:lnTo>
                  <a:pt x="372844" y="690181"/>
                </a:lnTo>
                <a:lnTo>
                  <a:pt x="370564" y="678847"/>
                </a:lnTo>
                <a:lnTo>
                  <a:pt x="368918" y="667259"/>
                </a:lnTo>
                <a:lnTo>
                  <a:pt x="367398" y="655926"/>
                </a:lnTo>
                <a:lnTo>
                  <a:pt x="366638" y="643574"/>
                </a:lnTo>
                <a:lnTo>
                  <a:pt x="366005" y="631222"/>
                </a:lnTo>
                <a:lnTo>
                  <a:pt x="365245" y="618998"/>
                </a:lnTo>
                <a:lnTo>
                  <a:pt x="365245" y="594421"/>
                </a:lnTo>
                <a:lnTo>
                  <a:pt x="366005" y="582069"/>
                </a:lnTo>
                <a:lnTo>
                  <a:pt x="366638" y="569081"/>
                </a:lnTo>
                <a:lnTo>
                  <a:pt x="368918" y="556092"/>
                </a:lnTo>
                <a:lnTo>
                  <a:pt x="370564" y="543995"/>
                </a:lnTo>
                <a:lnTo>
                  <a:pt x="373730" y="531006"/>
                </a:lnTo>
                <a:lnTo>
                  <a:pt x="376770" y="517890"/>
                </a:lnTo>
                <a:lnTo>
                  <a:pt x="380696" y="504901"/>
                </a:lnTo>
                <a:lnTo>
                  <a:pt x="385382" y="491913"/>
                </a:lnTo>
                <a:lnTo>
                  <a:pt x="390067" y="478160"/>
                </a:lnTo>
                <a:lnTo>
                  <a:pt x="396273" y="465044"/>
                </a:lnTo>
                <a:lnTo>
                  <a:pt x="402352" y="452055"/>
                </a:lnTo>
                <a:lnTo>
                  <a:pt x="410077" y="439067"/>
                </a:lnTo>
                <a:lnTo>
                  <a:pt x="417803" y="425187"/>
                </a:lnTo>
                <a:lnTo>
                  <a:pt x="427048" y="414490"/>
                </a:lnTo>
                <a:lnTo>
                  <a:pt x="436420" y="404431"/>
                </a:lnTo>
                <a:lnTo>
                  <a:pt x="445665" y="396026"/>
                </a:lnTo>
                <a:lnTo>
                  <a:pt x="455670" y="389277"/>
                </a:lnTo>
                <a:lnTo>
                  <a:pt x="466561" y="383037"/>
                </a:lnTo>
                <a:lnTo>
                  <a:pt x="477326" y="379090"/>
                </a:lnTo>
                <a:lnTo>
                  <a:pt x="489104" y="376161"/>
                </a:lnTo>
                <a:lnTo>
                  <a:pt x="499869" y="373742"/>
                </a:lnTo>
                <a:lnTo>
                  <a:pt x="510634" y="373105"/>
                </a:lnTo>
                <a:lnTo>
                  <a:pt x="522158" y="373742"/>
                </a:lnTo>
                <a:lnTo>
                  <a:pt x="533050" y="374633"/>
                </a:lnTo>
                <a:lnTo>
                  <a:pt x="543941" y="376798"/>
                </a:lnTo>
                <a:lnTo>
                  <a:pt x="554706" y="379981"/>
                </a:lnTo>
                <a:lnTo>
                  <a:pt x="564711" y="384566"/>
                </a:lnTo>
                <a:lnTo>
                  <a:pt x="573956" y="389277"/>
                </a:lnTo>
                <a:lnTo>
                  <a:pt x="583201" y="394371"/>
                </a:lnTo>
                <a:lnTo>
                  <a:pt x="591813" y="400610"/>
                </a:lnTo>
                <a:lnTo>
                  <a:pt x="600299" y="407487"/>
                </a:lnTo>
                <a:lnTo>
                  <a:pt x="607264" y="414236"/>
                </a:lnTo>
                <a:lnTo>
                  <a:pt x="613470" y="422640"/>
                </a:lnTo>
                <a:lnTo>
                  <a:pt x="618915" y="430408"/>
                </a:lnTo>
                <a:lnTo>
                  <a:pt x="623475" y="439449"/>
                </a:lnTo>
                <a:lnTo>
                  <a:pt x="626514" y="447853"/>
                </a:lnTo>
                <a:lnTo>
                  <a:pt x="628920" y="457149"/>
                </a:lnTo>
                <a:lnTo>
                  <a:pt x="629680" y="467082"/>
                </a:lnTo>
                <a:lnTo>
                  <a:pt x="629680" y="476250"/>
                </a:lnTo>
                <a:lnTo>
                  <a:pt x="628034" y="486310"/>
                </a:lnTo>
                <a:lnTo>
                  <a:pt x="624994" y="496242"/>
                </a:lnTo>
                <a:lnTo>
                  <a:pt x="620182" y="505283"/>
                </a:lnTo>
                <a:lnTo>
                  <a:pt x="613343" y="515343"/>
                </a:lnTo>
                <a:lnTo>
                  <a:pt x="605491" y="525276"/>
                </a:lnTo>
                <a:lnTo>
                  <a:pt x="595486" y="534444"/>
                </a:lnTo>
                <a:lnTo>
                  <a:pt x="591687" y="536736"/>
                </a:lnTo>
                <a:lnTo>
                  <a:pt x="587761" y="539028"/>
                </a:lnTo>
                <a:lnTo>
                  <a:pt x="584721" y="541321"/>
                </a:lnTo>
                <a:lnTo>
                  <a:pt x="581555" y="543613"/>
                </a:lnTo>
                <a:lnTo>
                  <a:pt x="579275" y="546541"/>
                </a:lnTo>
                <a:lnTo>
                  <a:pt x="576236" y="549088"/>
                </a:lnTo>
                <a:lnTo>
                  <a:pt x="574716" y="551890"/>
                </a:lnTo>
                <a:lnTo>
                  <a:pt x="572310" y="554309"/>
                </a:lnTo>
                <a:lnTo>
                  <a:pt x="570790" y="557493"/>
                </a:lnTo>
                <a:lnTo>
                  <a:pt x="569144" y="560421"/>
                </a:lnTo>
                <a:lnTo>
                  <a:pt x="567624" y="563478"/>
                </a:lnTo>
                <a:lnTo>
                  <a:pt x="566864" y="566661"/>
                </a:lnTo>
                <a:lnTo>
                  <a:pt x="566104" y="569717"/>
                </a:lnTo>
                <a:lnTo>
                  <a:pt x="564585" y="572773"/>
                </a:lnTo>
                <a:lnTo>
                  <a:pt x="564585" y="576721"/>
                </a:lnTo>
                <a:lnTo>
                  <a:pt x="563825" y="579777"/>
                </a:lnTo>
                <a:lnTo>
                  <a:pt x="563825" y="597223"/>
                </a:lnTo>
                <a:lnTo>
                  <a:pt x="566104" y="614159"/>
                </a:lnTo>
                <a:lnTo>
                  <a:pt x="570030" y="632750"/>
                </a:lnTo>
                <a:lnTo>
                  <a:pt x="575476" y="650323"/>
                </a:lnTo>
                <a:lnTo>
                  <a:pt x="581682" y="668660"/>
                </a:lnTo>
                <a:lnTo>
                  <a:pt x="590167" y="686360"/>
                </a:lnTo>
                <a:lnTo>
                  <a:pt x="599412" y="703933"/>
                </a:lnTo>
                <a:lnTo>
                  <a:pt x="610177" y="721506"/>
                </a:lnTo>
                <a:lnTo>
                  <a:pt x="620942" y="739079"/>
                </a:lnTo>
                <a:lnTo>
                  <a:pt x="633353" y="755760"/>
                </a:lnTo>
                <a:lnTo>
                  <a:pt x="647157" y="772060"/>
                </a:lnTo>
                <a:lnTo>
                  <a:pt x="661088" y="787341"/>
                </a:lnTo>
                <a:lnTo>
                  <a:pt x="675906" y="801985"/>
                </a:lnTo>
                <a:lnTo>
                  <a:pt x="691356" y="816374"/>
                </a:lnTo>
                <a:lnTo>
                  <a:pt x="707567" y="828726"/>
                </a:lnTo>
                <a:lnTo>
                  <a:pt x="723018" y="840314"/>
                </a:lnTo>
                <a:lnTo>
                  <a:pt x="740115" y="851010"/>
                </a:lnTo>
                <a:lnTo>
                  <a:pt x="756325" y="860179"/>
                </a:lnTo>
                <a:lnTo>
                  <a:pt x="773296" y="867819"/>
                </a:lnTo>
                <a:lnTo>
                  <a:pt x="790266" y="873932"/>
                </a:lnTo>
                <a:lnTo>
                  <a:pt x="806604" y="878516"/>
                </a:lnTo>
                <a:lnTo>
                  <a:pt x="823574" y="880808"/>
                </a:lnTo>
                <a:lnTo>
                  <a:pt x="839911" y="881445"/>
                </a:lnTo>
                <a:lnTo>
                  <a:pt x="855362" y="880808"/>
                </a:lnTo>
                <a:lnTo>
                  <a:pt x="870813" y="877624"/>
                </a:lnTo>
                <a:lnTo>
                  <a:pt x="885630" y="871639"/>
                </a:lnTo>
                <a:lnTo>
                  <a:pt x="900321" y="863999"/>
                </a:lnTo>
                <a:lnTo>
                  <a:pt x="913492" y="853939"/>
                </a:lnTo>
                <a:lnTo>
                  <a:pt x="925904" y="840951"/>
                </a:lnTo>
                <a:lnTo>
                  <a:pt x="937555" y="825670"/>
                </a:lnTo>
                <a:lnTo>
                  <a:pt x="948320" y="807206"/>
                </a:lnTo>
                <a:lnTo>
                  <a:pt x="957565" y="785685"/>
                </a:lnTo>
                <a:lnTo>
                  <a:pt x="961491" y="779573"/>
                </a:lnTo>
                <a:lnTo>
                  <a:pt x="965417" y="772697"/>
                </a:lnTo>
                <a:lnTo>
                  <a:pt x="969976" y="765820"/>
                </a:lnTo>
                <a:lnTo>
                  <a:pt x="973902" y="759708"/>
                </a:lnTo>
                <a:lnTo>
                  <a:pt x="976182" y="755760"/>
                </a:lnTo>
                <a:lnTo>
                  <a:pt x="978461" y="752832"/>
                </a:lnTo>
                <a:lnTo>
                  <a:pt x="980867" y="749775"/>
                </a:lnTo>
                <a:lnTo>
                  <a:pt x="983147" y="746719"/>
                </a:lnTo>
                <a:lnTo>
                  <a:pt x="985427" y="743536"/>
                </a:lnTo>
                <a:lnTo>
                  <a:pt x="987706" y="741244"/>
                </a:lnTo>
                <a:lnTo>
                  <a:pt x="990872" y="738188"/>
                </a:lnTo>
                <a:lnTo>
                  <a:pt x="993279" y="735895"/>
                </a:lnTo>
                <a:lnTo>
                  <a:pt x="996318" y="732839"/>
                </a:lnTo>
                <a:lnTo>
                  <a:pt x="999358" y="730674"/>
                </a:lnTo>
                <a:lnTo>
                  <a:pt x="1001637" y="728382"/>
                </a:lnTo>
                <a:lnTo>
                  <a:pt x="1005563" y="726090"/>
                </a:lnTo>
                <a:lnTo>
                  <a:pt x="1008729" y="723543"/>
                </a:lnTo>
                <a:lnTo>
                  <a:pt x="1011896" y="721379"/>
                </a:lnTo>
                <a:lnTo>
                  <a:pt x="1015695" y="719723"/>
                </a:lnTo>
                <a:lnTo>
                  <a:pt x="1018861" y="717431"/>
                </a:lnTo>
                <a:lnTo>
                  <a:pt x="1022660" y="716030"/>
                </a:lnTo>
                <a:lnTo>
                  <a:pt x="1026586" y="714375"/>
                </a:lnTo>
                <a:lnTo>
                  <a:pt x="1030386" y="713611"/>
                </a:lnTo>
                <a:lnTo>
                  <a:pt x="1035072" y="712083"/>
                </a:lnTo>
                <a:lnTo>
                  <a:pt x="1038998" y="711446"/>
                </a:lnTo>
                <a:lnTo>
                  <a:pt x="1043684" y="710682"/>
                </a:lnTo>
                <a:lnTo>
                  <a:pt x="1048369" y="709791"/>
                </a:lnTo>
                <a:lnTo>
                  <a:pt x="1053689" y="709027"/>
                </a:lnTo>
                <a:lnTo>
                  <a:pt x="1053689" y="685214"/>
                </a:lnTo>
                <a:lnTo>
                  <a:pt x="1052929" y="673754"/>
                </a:lnTo>
                <a:lnTo>
                  <a:pt x="1052169" y="661529"/>
                </a:lnTo>
                <a:lnTo>
                  <a:pt x="1050522" y="650069"/>
                </a:lnTo>
                <a:lnTo>
                  <a:pt x="1049003" y="638481"/>
                </a:lnTo>
                <a:lnTo>
                  <a:pt x="1046723" y="626256"/>
                </a:lnTo>
                <a:lnTo>
                  <a:pt x="1044317" y="614796"/>
                </a:lnTo>
                <a:lnTo>
                  <a:pt x="1041277" y="603208"/>
                </a:lnTo>
                <a:lnTo>
                  <a:pt x="1038238" y="592511"/>
                </a:lnTo>
                <a:lnTo>
                  <a:pt x="1034312" y="581050"/>
                </a:lnTo>
                <a:lnTo>
                  <a:pt x="1030386" y="570354"/>
                </a:lnTo>
                <a:lnTo>
                  <a:pt x="1026586" y="558766"/>
                </a:lnTo>
                <a:lnTo>
                  <a:pt x="1021901" y="548961"/>
                </a:lnTo>
                <a:lnTo>
                  <a:pt x="1016455" y="538137"/>
                </a:lnTo>
                <a:lnTo>
                  <a:pt x="1011896" y="527441"/>
                </a:lnTo>
                <a:lnTo>
                  <a:pt x="1005690" y="517508"/>
                </a:lnTo>
                <a:lnTo>
                  <a:pt x="999484" y="508212"/>
                </a:lnTo>
                <a:lnTo>
                  <a:pt x="993405" y="498407"/>
                </a:lnTo>
                <a:lnTo>
                  <a:pt x="987200" y="489111"/>
                </a:lnTo>
                <a:lnTo>
                  <a:pt x="980108" y="480707"/>
                </a:lnTo>
                <a:lnTo>
                  <a:pt x="972382" y="471411"/>
                </a:lnTo>
                <a:lnTo>
                  <a:pt x="964657" y="463134"/>
                </a:lnTo>
                <a:lnTo>
                  <a:pt x="956932" y="455366"/>
                </a:lnTo>
                <a:lnTo>
                  <a:pt x="948446" y="447599"/>
                </a:lnTo>
                <a:lnTo>
                  <a:pt x="939961" y="439958"/>
                </a:lnTo>
                <a:lnTo>
                  <a:pt x="930716" y="433209"/>
                </a:lnTo>
                <a:lnTo>
                  <a:pt x="921344" y="427097"/>
                </a:lnTo>
                <a:lnTo>
                  <a:pt x="912099" y="420857"/>
                </a:lnTo>
                <a:lnTo>
                  <a:pt x="902094" y="414745"/>
                </a:lnTo>
                <a:lnTo>
                  <a:pt x="892089" y="409269"/>
                </a:lnTo>
                <a:lnTo>
                  <a:pt x="881324" y="404813"/>
                </a:lnTo>
                <a:lnTo>
                  <a:pt x="877272" y="406468"/>
                </a:lnTo>
                <a:lnTo>
                  <a:pt x="872712" y="407869"/>
                </a:lnTo>
                <a:lnTo>
                  <a:pt x="868153" y="409269"/>
                </a:lnTo>
                <a:lnTo>
                  <a:pt x="862707" y="410161"/>
                </a:lnTo>
                <a:lnTo>
                  <a:pt x="857262" y="411561"/>
                </a:lnTo>
                <a:lnTo>
                  <a:pt x="850929" y="412453"/>
                </a:lnTo>
                <a:lnTo>
                  <a:pt x="845610" y="413090"/>
                </a:lnTo>
                <a:lnTo>
                  <a:pt x="814836" y="413090"/>
                </a:lnTo>
                <a:lnTo>
                  <a:pt x="807870" y="412453"/>
                </a:lnTo>
                <a:lnTo>
                  <a:pt x="801664" y="411561"/>
                </a:lnTo>
                <a:lnTo>
                  <a:pt x="795585" y="410925"/>
                </a:lnTo>
                <a:lnTo>
                  <a:pt x="790140" y="409397"/>
                </a:lnTo>
                <a:lnTo>
                  <a:pt x="783934" y="407996"/>
                </a:lnTo>
                <a:lnTo>
                  <a:pt x="778488" y="407232"/>
                </a:lnTo>
                <a:lnTo>
                  <a:pt x="772916" y="404940"/>
                </a:lnTo>
                <a:lnTo>
                  <a:pt x="767597" y="403412"/>
                </a:lnTo>
                <a:lnTo>
                  <a:pt x="762911" y="401120"/>
                </a:lnTo>
                <a:lnTo>
                  <a:pt x="758352" y="398828"/>
                </a:lnTo>
                <a:lnTo>
                  <a:pt x="754426" y="396535"/>
                </a:lnTo>
                <a:lnTo>
                  <a:pt x="750500" y="394116"/>
                </a:lnTo>
                <a:lnTo>
                  <a:pt x="747460" y="391060"/>
                </a:lnTo>
                <a:lnTo>
                  <a:pt x="745181" y="388131"/>
                </a:lnTo>
                <a:lnTo>
                  <a:pt x="742774" y="385075"/>
                </a:lnTo>
                <a:lnTo>
                  <a:pt x="741255" y="381891"/>
                </a:lnTo>
                <a:lnTo>
                  <a:pt x="740495" y="378071"/>
                </a:lnTo>
                <a:lnTo>
                  <a:pt x="739735" y="374378"/>
                </a:lnTo>
                <a:lnTo>
                  <a:pt x="740495" y="370431"/>
                </a:lnTo>
                <a:lnTo>
                  <a:pt x="741255" y="366483"/>
                </a:lnTo>
                <a:lnTo>
                  <a:pt x="744294" y="368139"/>
                </a:lnTo>
                <a:lnTo>
                  <a:pt x="748220" y="369667"/>
                </a:lnTo>
                <a:lnTo>
                  <a:pt x="752779" y="371195"/>
                </a:lnTo>
                <a:lnTo>
                  <a:pt x="757465" y="372723"/>
                </a:lnTo>
                <a:lnTo>
                  <a:pt x="762784" y="373360"/>
                </a:lnTo>
                <a:lnTo>
                  <a:pt x="768230" y="375015"/>
                </a:lnTo>
                <a:lnTo>
                  <a:pt x="774436" y="375779"/>
                </a:lnTo>
                <a:lnTo>
                  <a:pt x="779881" y="376416"/>
                </a:lnTo>
                <a:lnTo>
                  <a:pt x="786087" y="377307"/>
                </a:lnTo>
                <a:lnTo>
                  <a:pt x="801538" y="377307"/>
                </a:lnTo>
                <a:lnTo>
                  <a:pt x="804577" y="376416"/>
                </a:lnTo>
                <a:lnTo>
                  <a:pt x="807743" y="376416"/>
                </a:lnTo>
                <a:lnTo>
                  <a:pt x="810783" y="375779"/>
                </a:lnTo>
                <a:lnTo>
                  <a:pt x="813063" y="375015"/>
                </a:lnTo>
                <a:lnTo>
                  <a:pt x="816102" y="374251"/>
                </a:lnTo>
                <a:lnTo>
                  <a:pt x="819268" y="373360"/>
                </a:lnTo>
                <a:lnTo>
                  <a:pt x="821421" y="372723"/>
                </a:lnTo>
                <a:lnTo>
                  <a:pt x="824587" y="371959"/>
                </a:lnTo>
                <a:lnTo>
                  <a:pt x="826867" y="370303"/>
                </a:lnTo>
                <a:lnTo>
                  <a:pt x="824587" y="366356"/>
                </a:lnTo>
                <a:lnTo>
                  <a:pt x="821421" y="362663"/>
                </a:lnTo>
                <a:lnTo>
                  <a:pt x="818508" y="359734"/>
                </a:lnTo>
                <a:lnTo>
                  <a:pt x="815342" y="355787"/>
                </a:lnTo>
                <a:lnTo>
                  <a:pt x="810656" y="351967"/>
                </a:lnTo>
                <a:lnTo>
                  <a:pt x="806857" y="348783"/>
                </a:lnTo>
                <a:lnTo>
                  <a:pt x="802298" y="345727"/>
                </a:lnTo>
                <a:lnTo>
                  <a:pt x="798372" y="342798"/>
                </a:lnTo>
                <a:lnTo>
                  <a:pt x="792926" y="339742"/>
                </a:lnTo>
                <a:lnTo>
                  <a:pt x="788367" y="337450"/>
                </a:lnTo>
                <a:lnTo>
                  <a:pt x="782921" y="335158"/>
                </a:lnTo>
                <a:lnTo>
                  <a:pt x="777475" y="332866"/>
                </a:lnTo>
                <a:lnTo>
                  <a:pt x="772030" y="330446"/>
                </a:lnTo>
                <a:lnTo>
                  <a:pt x="766710" y="328791"/>
                </a:lnTo>
                <a:lnTo>
                  <a:pt x="761265" y="327390"/>
                </a:lnTo>
                <a:lnTo>
                  <a:pt x="755946" y="326626"/>
                </a:lnTo>
                <a:lnTo>
                  <a:pt x="750373" y="325735"/>
                </a:lnTo>
                <a:lnTo>
                  <a:pt x="745054" y="324971"/>
                </a:lnTo>
                <a:lnTo>
                  <a:pt x="729603" y="324971"/>
                </a:lnTo>
                <a:lnTo>
                  <a:pt x="724158" y="326626"/>
                </a:lnTo>
                <a:lnTo>
                  <a:pt x="719598" y="327390"/>
                </a:lnTo>
                <a:lnTo>
                  <a:pt x="715039" y="328791"/>
                </a:lnTo>
                <a:lnTo>
                  <a:pt x="710353" y="331083"/>
                </a:lnTo>
                <a:lnTo>
                  <a:pt x="705794" y="333375"/>
                </a:lnTo>
                <a:lnTo>
                  <a:pt x="701868" y="336559"/>
                </a:lnTo>
                <a:lnTo>
                  <a:pt x="698069" y="340251"/>
                </a:lnTo>
                <a:lnTo>
                  <a:pt x="695029" y="344199"/>
                </a:lnTo>
                <a:lnTo>
                  <a:pt x="691863" y="348656"/>
                </a:lnTo>
                <a:lnTo>
                  <a:pt x="688824" y="353240"/>
                </a:lnTo>
                <a:lnTo>
                  <a:pt x="686417" y="359480"/>
                </a:lnTo>
                <a:lnTo>
                  <a:pt x="684771" y="350184"/>
                </a:lnTo>
                <a:lnTo>
                  <a:pt x="684138" y="341779"/>
                </a:lnTo>
                <a:lnTo>
                  <a:pt x="684138" y="326499"/>
                </a:lnTo>
                <a:lnTo>
                  <a:pt x="684771" y="319495"/>
                </a:lnTo>
                <a:lnTo>
                  <a:pt x="686417" y="313255"/>
                </a:lnTo>
                <a:lnTo>
                  <a:pt x="687937" y="307907"/>
                </a:lnTo>
                <a:lnTo>
                  <a:pt x="691103" y="302559"/>
                </a:lnTo>
                <a:lnTo>
                  <a:pt x="693383" y="298102"/>
                </a:lnTo>
                <a:lnTo>
                  <a:pt x="697182" y="293263"/>
                </a:lnTo>
                <a:lnTo>
                  <a:pt x="701108" y="289443"/>
                </a:lnTo>
                <a:lnTo>
                  <a:pt x="704907" y="286514"/>
                </a:lnTo>
                <a:lnTo>
                  <a:pt x="709593" y="283458"/>
                </a:lnTo>
                <a:lnTo>
                  <a:pt x="715039" y="280529"/>
                </a:lnTo>
                <a:lnTo>
                  <a:pt x="720485" y="278237"/>
                </a:lnTo>
                <a:lnTo>
                  <a:pt x="725804" y="276582"/>
                </a:lnTo>
                <a:lnTo>
                  <a:pt x="731376" y="274926"/>
                </a:lnTo>
                <a:lnTo>
                  <a:pt x="737582" y="273525"/>
                </a:lnTo>
                <a:lnTo>
                  <a:pt x="744421" y="272634"/>
                </a:lnTo>
                <a:lnTo>
                  <a:pt x="750500" y="272634"/>
                </a:lnTo>
                <a:lnTo>
                  <a:pt x="757592" y="271870"/>
                </a:lnTo>
                <a:lnTo>
                  <a:pt x="764557" y="271870"/>
                </a:lnTo>
                <a:lnTo>
                  <a:pt x="771523" y="272634"/>
                </a:lnTo>
                <a:lnTo>
                  <a:pt x="779248" y="273525"/>
                </a:lnTo>
                <a:lnTo>
                  <a:pt x="786214" y="274289"/>
                </a:lnTo>
                <a:lnTo>
                  <a:pt x="793939" y="274926"/>
                </a:lnTo>
                <a:lnTo>
                  <a:pt x="800905" y="276582"/>
                </a:lnTo>
                <a:lnTo>
                  <a:pt x="808630" y="277346"/>
                </a:lnTo>
                <a:lnTo>
                  <a:pt x="815595" y="279638"/>
                </a:lnTo>
                <a:lnTo>
                  <a:pt x="822561" y="281038"/>
                </a:lnTo>
                <a:lnTo>
                  <a:pt x="830286" y="282821"/>
                </a:lnTo>
                <a:lnTo>
                  <a:pt x="837252" y="284986"/>
                </a:lnTo>
                <a:lnTo>
                  <a:pt x="840418" y="280529"/>
                </a:lnTo>
                <a:lnTo>
                  <a:pt x="843584" y="275945"/>
                </a:lnTo>
                <a:lnTo>
                  <a:pt x="846624" y="271997"/>
                </a:lnTo>
                <a:lnTo>
                  <a:pt x="849790" y="269069"/>
                </a:lnTo>
                <a:lnTo>
                  <a:pt x="853589" y="266012"/>
                </a:lnTo>
                <a:lnTo>
                  <a:pt x="857515" y="263720"/>
                </a:lnTo>
                <a:lnTo>
                  <a:pt x="861441" y="261428"/>
                </a:lnTo>
                <a:lnTo>
                  <a:pt x="865240" y="259773"/>
                </a:lnTo>
                <a:lnTo>
                  <a:pt x="869926" y="258117"/>
                </a:lnTo>
                <a:lnTo>
                  <a:pt x="873852" y="257481"/>
                </a:lnTo>
                <a:lnTo>
                  <a:pt x="878412" y="256844"/>
                </a:lnTo>
                <a:lnTo>
                  <a:pt x="887783" y="256844"/>
                </a:lnTo>
                <a:lnTo>
                  <a:pt x="892342" y="257481"/>
                </a:lnTo>
                <a:lnTo>
                  <a:pt x="896902" y="258117"/>
                </a:lnTo>
                <a:lnTo>
                  <a:pt x="902347" y="259773"/>
                </a:lnTo>
                <a:lnTo>
                  <a:pt x="907033" y="261428"/>
                </a:lnTo>
                <a:lnTo>
                  <a:pt x="911593" y="262829"/>
                </a:lnTo>
                <a:lnTo>
                  <a:pt x="917038" y="265376"/>
                </a:lnTo>
                <a:lnTo>
                  <a:pt x="921724" y="266776"/>
                </a:lnTo>
                <a:lnTo>
                  <a:pt x="926410" y="269833"/>
                </a:lnTo>
                <a:lnTo>
                  <a:pt x="931096" y="272125"/>
                </a:lnTo>
                <a:lnTo>
                  <a:pt x="936542" y="275181"/>
                </a:lnTo>
                <a:lnTo>
                  <a:pt x="941228" y="279128"/>
                </a:lnTo>
                <a:lnTo>
                  <a:pt x="945787" y="282185"/>
                </a:lnTo>
                <a:lnTo>
                  <a:pt x="950473" y="286132"/>
                </a:lnTo>
                <a:lnTo>
                  <a:pt x="954272" y="289825"/>
                </a:lnTo>
                <a:lnTo>
                  <a:pt x="959085" y="293645"/>
                </a:lnTo>
                <a:lnTo>
                  <a:pt x="962884" y="298484"/>
                </a:lnTo>
                <a:lnTo>
                  <a:pt x="966810" y="302941"/>
                </a:lnTo>
                <a:lnTo>
                  <a:pt x="971369" y="306888"/>
                </a:lnTo>
                <a:lnTo>
                  <a:pt x="974535" y="311473"/>
                </a:lnTo>
                <a:lnTo>
                  <a:pt x="984540" y="320514"/>
                </a:lnTo>
                <a:lnTo>
                  <a:pt x="995558" y="329810"/>
                </a:lnTo>
                <a:lnTo>
                  <a:pt x="998598" y="332102"/>
                </a:lnTo>
                <a:lnTo>
                  <a:pt x="1001637" y="334394"/>
                </a:lnTo>
                <a:lnTo>
                  <a:pt x="1004677" y="336686"/>
                </a:lnTo>
                <a:lnTo>
                  <a:pt x="1007843" y="338978"/>
                </a:lnTo>
                <a:lnTo>
                  <a:pt x="1010882" y="341270"/>
                </a:lnTo>
                <a:lnTo>
                  <a:pt x="1014682" y="343435"/>
                </a:lnTo>
                <a:lnTo>
                  <a:pt x="1017721" y="345727"/>
                </a:lnTo>
                <a:lnTo>
                  <a:pt x="1020887" y="347382"/>
                </a:lnTo>
                <a:lnTo>
                  <a:pt x="1024687" y="348783"/>
                </a:lnTo>
                <a:lnTo>
                  <a:pt x="1028739" y="351203"/>
                </a:lnTo>
                <a:lnTo>
                  <a:pt x="1031779" y="351967"/>
                </a:lnTo>
                <a:lnTo>
                  <a:pt x="1035705" y="353367"/>
                </a:lnTo>
                <a:lnTo>
                  <a:pt x="1039631" y="355023"/>
                </a:lnTo>
                <a:lnTo>
                  <a:pt x="1043557" y="355659"/>
                </a:lnTo>
                <a:lnTo>
                  <a:pt x="1047356" y="356551"/>
                </a:lnTo>
                <a:lnTo>
                  <a:pt x="1059008" y="356551"/>
                </a:lnTo>
                <a:lnTo>
                  <a:pt x="1063567" y="355659"/>
                </a:lnTo>
                <a:lnTo>
                  <a:pt x="1067366" y="355023"/>
                </a:lnTo>
                <a:lnTo>
                  <a:pt x="1072052" y="354259"/>
                </a:lnTo>
                <a:lnTo>
                  <a:pt x="1075851" y="352731"/>
                </a:lnTo>
                <a:lnTo>
                  <a:pt x="1080537" y="351330"/>
                </a:lnTo>
                <a:lnTo>
                  <a:pt x="1084463" y="348910"/>
                </a:lnTo>
                <a:lnTo>
                  <a:pt x="1084463" y="351330"/>
                </a:lnTo>
                <a:lnTo>
                  <a:pt x="1083704" y="353495"/>
                </a:lnTo>
                <a:lnTo>
                  <a:pt x="1082944" y="356678"/>
                </a:lnTo>
                <a:lnTo>
                  <a:pt x="1082184" y="358079"/>
                </a:lnTo>
                <a:lnTo>
                  <a:pt x="1080664" y="360371"/>
                </a:lnTo>
                <a:lnTo>
                  <a:pt x="1079904" y="361899"/>
                </a:lnTo>
                <a:lnTo>
                  <a:pt x="1078258" y="364064"/>
                </a:lnTo>
                <a:lnTo>
                  <a:pt x="1076611" y="365592"/>
                </a:lnTo>
                <a:lnTo>
                  <a:pt x="1075092" y="367247"/>
                </a:lnTo>
                <a:lnTo>
                  <a:pt x="1073445" y="368648"/>
                </a:lnTo>
                <a:lnTo>
                  <a:pt x="1071925" y="370176"/>
                </a:lnTo>
                <a:lnTo>
                  <a:pt x="1069646" y="370940"/>
                </a:lnTo>
                <a:lnTo>
                  <a:pt x="1067999" y="372468"/>
                </a:lnTo>
                <a:lnTo>
                  <a:pt x="1065720" y="373105"/>
                </a:lnTo>
                <a:lnTo>
                  <a:pt x="1063440" y="374760"/>
                </a:lnTo>
                <a:lnTo>
                  <a:pt x="1061921" y="375524"/>
                </a:lnTo>
                <a:lnTo>
                  <a:pt x="1052675" y="379345"/>
                </a:lnTo>
                <a:lnTo>
                  <a:pt x="1043430" y="383165"/>
                </a:lnTo>
                <a:lnTo>
                  <a:pt x="1038744" y="385457"/>
                </a:lnTo>
                <a:lnTo>
                  <a:pt x="1034185" y="386858"/>
                </a:lnTo>
                <a:lnTo>
                  <a:pt x="1032539" y="388640"/>
                </a:lnTo>
                <a:lnTo>
                  <a:pt x="1030259" y="389404"/>
                </a:lnTo>
                <a:lnTo>
                  <a:pt x="1027853" y="390805"/>
                </a:lnTo>
                <a:lnTo>
                  <a:pt x="1026207" y="392461"/>
                </a:lnTo>
                <a:lnTo>
                  <a:pt x="1116204" y="499728"/>
                </a:lnTo>
                <a:lnTo>
                  <a:pt x="1116204" y="2378295"/>
                </a:lnTo>
                <a:lnTo>
                  <a:pt x="1115238" y="2377685"/>
                </a:lnTo>
                <a:lnTo>
                  <a:pt x="1059894" y="2342794"/>
                </a:lnTo>
                <a:lnTo>
                  <a:pt x="1006956" y="2308921"/>
                </a:lnTo>
                <a:lnTo>
                  <a:pt x="981247" y="2292367"/>
                </a:lnTo>
                <a:lnTo>
                  <a:pt x="956045" y="2276068"/>
                </a:lnTo>
                <a:lnTo>
                  <a:pt x="931476" y="2260150"/>
                </a:lnTo>
                <a:lnTo>
                  <a:pt x="907413" y="2244360"/>
                </a:lnTo>
                <a:lnTo>
                  <a:pt x="883984" y="2228825"/>
                </a:lnTo>
                <a:lnTo>
                  <a:pt x="860934" y="2213671"/>
                </a:lnTo>
                <a:lnTo>
                  <a:pt x="838518" y="2198518"/>
                </a:lnTo>
                <a:lnTo>
                  <a:pt x="816482" y="2183746"/>
                </a:lnTo>
                <a:lnTo>
                  <a:pt x="795079" y="2169102"/>
                </a:lnTo>
                <a:lnTo>
                  <a:pt x="774182" y="2154458"/>
                </a:lnTo>
                <a:lnTo>
                  <a:pt x="753666" y="2140324"/>
                </a:lnTo>
                <a:lnTo>
                  <a:pt x="733656" y="2126316"/>
                </a:lnTo>
                <a:lnTo>
                  <a:pt x="714026" y="2112309"/>
                </a:lnTo>
                <a:lnTo>
                  <a:pt x="695029" y="2098556"/>
                </a:lnTo>
                <a:lnTo>
                  <a:pt x="676539" y="2084931"/>
                </a:lnTo>
                <a:lnTo>
                  <a:pt x="658302" y="2071560"/>
                </a:lnTo>
                <a:lnTo>
                  <a:pt x="640698" y="2058190"/>
                </a:lnTo>
                <a:lnTo>
                  <a:pt x="623475" y="2045074"/>
                </a:lnTo>
                <a:lnTo>
                  <a:pt x="606631" y="2031958"/>
                </a:lnTo>
                <a:lnTo>
                  <a:pt x="590420" y="2019096"/>
                </a:lnTo>
                <a:lnTo>
                  <a:pt x="574590" y="2006235"/>
                </a:lnTo>
                <a:lnTo>
                  <a:pt x="559139" y="1993501"/>
                </a:lnTo>
                <a:lnTo>
                  <a:pt x="543941" y="1980767"/>
                </a:lnTo>
                <a:lnTo>
                  <a:pt x="529377" y="1968288"/>
                </a:lnTo>
                <a:lnTo>
                  <a:pt x="515066" y="1955936"/>
                </a:lnTo>
                <a:lnTo>
                  <a:pt x="501262" y="1943584"/>
                </a:lnTo>
                <a:lnTo>
                  <a:pt x="487838" y="1931232"/>
                </a:lnTo>
                <a:lnTo>
                  <a:pt x="474793" y="1918880"/>
                </a:lnTo>
                <a:lnTo>
                  <a:pt x="462002" y="1906655"/>
                </a:lnTo>
                <a:lnTo>
                  <a:pt x="449717" y="1894558"/>
                </a:lnTo>
                <a:lnTo>
                  <a:pt x="437686" y="1882334"/>
                </a:lnTo>
                <a:lnTo>
                  <a:pt x="426035" y="1870236"/>
                </a:lnTo>
                <a:lnTo>
                  <a:pt x="414763" y="1858139"/>
                </a:lnTo>
                <a:lnTo>
                  <a:pt x="403872" y="1846042"/>
                </a:lnTo>
                <a:lnTo>
                  <a:pt x="393234" y="1833945"/>
                </a:lnTo>
                <a:lnTo>
                  <a:pt x="382849" y="1821720"/>
                </a:lnTo>
                <a:lnTo>
                  <a:pt x="373097" y="1809623"/>
                </a:lnTo>
                <a:lnTo>
                  <a:pt x="363345" y="1797398"/>
                </a:lnTo>
                <a:lnTo>
                  <a:pt x="353973" y="1785301"/>
                </a:lnTo>
                <a:lnTo>
                  <a:pt x="344982" y="1773076"/>
                </a:lnTo>
                <a:lnTo>
                  <a:pt x="336370" y="1760852"/>
                </a:lnTo>
                <a:lnTo>
                  <a:pt x="327885" y="1748500"/>
                </a:lnTo>
                <a:lnTo>
                  <a:pt x="319906" y="1736148"/>
                </a:lnTo>
                <a:lnTo>
                  <a:pt x="311927" y="1723796"/>
                </a:lnTo>
                <a:lnTo>
                  <a:pt x="304582" y="1711317"/>
                </a:lnTo>
                <a:lnTo>
                  <a:pt x="297236" y="1698837"/>
                </a:lnTo>
                <a:lnTo>
                  <a:pt x="290271" y="1686103"/>
                </a:lnTo>
                <a:lnTo>
                  <a:pt x="283559" y="1673369"/>
                </a:lnTo>
                <a:lnTo>
                  <a:pt x="277100" y="1660508"/>
                </a:lnTo>
                <a:lnTo>
                  <a:pt x="270894" y="1647520"/>
                </a:lnTo>
                <a:lnTo>
                  <a:pt x="264815" y="1634531"/>
                </a:lnTo>
                <a:lnTo>
                  <a:pt x="259116" y="1621415"/>
                </a:lnTo>
                <a:lnTo>
                  <a:pt x="253670" y="1608172"/>
                </a:lnTo>
                <a:lnTo>
                  <a:pt x="248351" y="1594801"/>
                </a:lnTo>
                <a:lnTo>
                  <a:pt x="243412" y="1581430"/>
                </a:lnTo>
                <a:lnTo>
                  <a:pt x="238600" y="1567678"/>
                </a:lnTo>
                <a:lnTo>
                  <a:pt x="234040" y="1553925"/>
                </a:lnTo>
                <a:lnTo>
                  <a:pt x="229734" y="1540045"/>
                </a:lnTo>
                <a:lnTo>
                  <a:pt x="225429" y="1525910"/>
                </a:lnTo>
                <a:lnTo>
                  <a:pt x="221376" y="1511648"/>
                </a:lnTo>
                <a:cubicBezTo>
                  <a:pt x="221376" y="1511648"/>
                  <a:pt x="220869" y="1510502"/>
                  <a:pt x="220869" y="1510502"/>
                </a:cubicBezTo>
                <a:lnTo>
                  <a:pt x="220869" y="1509356"/>
                </a:lnTo>
                <a:lnTo>
                  <a:pt x="3673" y="284604"/>
                </a:lnTo>
                <a:lnTo>
                  <a:pt x="0" y="263975"/>
                </a:lnTo>
                <a:lnTo>
                  <a:pt x="18997" y="254424"/>
                </a:lnTo>
                <a:lnTo>
                  <a:pt x="36347" y="245765"/>
                </a:lnTo>
                <a:lnTo>
                  <a:pt x="53824" y="237361"/>
                </a:lnTo>
                <a:lnTo>
                  <a:pt x="71175" y="228957"/>
                </a:lnTo>
                <a:lnTo>
                  <a:pt x="88778" y="220807"/>
                </a:lnTo>
                <a:lnTo>
                  <a:pt x="106255" y="212912"/>
                </a:lnTo>
                <a:lnTo>
                  <a:pt x="123732" y="205144"/>
                </a:lnTo>
                <a:lnTo>
                  <a:pt x="141336" y="197376"/>
                </a:lnTo>
                <a:lnTo>
                  <a:pt x="158940" y="189863"/>
                </a:lnTo>
                <a:lnTo>
                  <a:pt x="176670" y="182350"/>
                </a:lnTo>
                <a:lnTo>
                  <a:pt x="194274" y="175219"/>
                </a:lnTo>
                <a:lnTo>
                  <a:pt x="212004" y="168216"/>
                </a:lnTo>
                <a:lnTo>
                  <a:pt x="229734" y="161339"/>
                </a:lnTo>
                <a:lnTo>
                  <a:pt x="247465" y="154463"/>
                </a:lnTo>
                <a:lnTo>
                  <a:pt x="265322" y="147841"/>
                </a:lnTo>
                <a:lnTo>
                  <a:pt x="283052" y="141474"/>
                </a:lnTo>
                <a:lnTo>
                  <a:pt x="300782" y="135235"/>
                </a:lnTo>
                <a:lnTo>
                  <a:pt x="318513" y="128995"/>
                </a:lnTo>
                <a:lnTo>
                  <a:pt x="336370" y="123010"/>
                </a:lnTo>
                <a:lnTo>
                  <a:pt x="354227" y="117152"/>
                </a:lnTo>
                <a:lnTo>
                  <a:pt x="372084" y="111295"/>
                </a:lnTo>
                <a:lnTo>
                  <a:pt x="389941" y="105947"/>
                </a:lnTo>
                <a:lnTo>
                  <a:pt x="407798" y="100471"/>
                </a:lnTo>
                <a:lnTo>
                  <a:pt x="425528" y="95250"/>
                </a:lnTo>
                <a:lnTo>
                  <a:pt x="443385" y="90156"/>
                </a:lnTo>
                <a:lnTo>
                  <a:pt x="461242" y="85190"/>
                </a:lnTo>
                <a:lnTo>
                  <a:pt x="478972" y="80224"/>
                </a:lnTo>
                <a:lnTo>
                  <a:pt x="496829" y="75640"/>
                </a:lnTo>
                <a:lnTo>
                  <a:pt x="514686" y="71183"/>
                </a:lnTo>
                <a:lnTo>
                  <a:pt x="532543" y="66853"/>
                </a:lnTo>
                <a:lnTo>
                  <a:pt x="550274" y="62524"/>
                </a:lnTo>
                <a:lnTo>
                  <a:pt x="568131" y="58449"/>
                </a:lnTo>
                <a:lnTo>
                  <a:pt x="585734" y="54374"/>
                </a:lnTo>
                <a:lnTo>
                  <a:pt x="603465" y="50681"/>
                </a:lnTo>
                <a:lnTo>
                  <a:pt x="621195" y="46988"/>
                </a:lnTo>
                <a:lnTo>
                  <a:pt x="638925" y="43423"/>
                </a:lnTo>
                <a:lnTo>
                  <a:pt x="656656" y="40112"/>
                </a:lnTo>
                <a:lnTo>
                  <a:pt x="674259" y="36801"/>
                </a:lnTo>
                <a:lnTo>
                  <a:pt x="691990" y="33618"/>
                </a:lnTo>
                <a:lnTo>
                  <a:pt x="709593" y="30816"/>
                </a:lnTo>
                <a:lnTo>
                  <a:pt x="727197" y="28015"/>
                </a:lnTo>
                <a:lnTo>
                  <a:pt x="744547" y="25213"/>
                </a:lnTo>
                <a:lnTo>
                  <a:pt x="762151" y="22794"/>
                </a:lnTo>
                <a:lnTo>
                  <a:pt x="779628" y="20374"/>
                </a:lnTo>
                <a:lnTo>
                  <a:pt x="796979" y="18082"/>
                </a:lnTo>
                <a:lnTo>
                  <a:pt x="814456" y="15790"/>
                </a:lnTo>
                <a:lnTo>
                  <a:pt x="831806" y="13880"/>
                </a:lnTo>
                <a:lnTo>
                  <a:pt x="849030" y="12097"/>
                </a:lnTo>
                <a:lnTo>
                  <a:pt x="866380" y="10315"/>
                </a:lnTo>
                <a:lnTo>
                  <a:pt x="883477" y="8786"/>
                </a:lnTo>
                <a:lnTo>
                  <a:pt x="900448" y="7258"/>
                </a:lnTo>
                <a:lnTo>
                  <a:pt x="917418" y="5858"/>
                </a:lnTo>
                <a:lnTo>
                  <a:pt x="934389" y="4712"/>
                </a:lnTo>
                <a:lnTo>
                  <a:pt x="951233" y="3693"/>
                </a:lnTo>
                <a:lnTo>
                  <a:pt x="968076" y="2801"/>
                </a:lnTo>
                <a:lnTo>
                  <a:pt x="984920" y="2037"/>
                </a:lnTo>
                <a:lnTo>
                  <a:pt x="1001637" y="1401"/>
                </a:lnTo>
                <a:lnTo>
                  <a:pt x="1018228" y="891"/>
                </a:lnTo>
                <a:cubicBezTo>
                  <a:pt x="1018228" y="891"/>
                  <a:pt x="1034818" y="255"/>
                  <a:pt x="1034818" y="255"/>
                </a:cubicBezTo>
                <a:lnTo>
                  <a:pt x="1051282" y="255"/>
                </a:lnTo>
                <a:close/>
              </a:path>
            </a:pathLst>
          </a:custGeom>
          <a:gradFill>
            <a:gsLst>
              <a:gs pos="0">
                <a:srgbClr val="FFDB6F"/>
              </a:gs>
              <a:gs pos="100000">
                <a:srgbClr val="FCCD6F"/>
              </a:gs>
            </a:gsLst>
            <a:lin ang="5400000" scaled="1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98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mit Ke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6D9388A2-6D48-3A57-8BF9-A83D3292A32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143667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D9388A2-6D48-3A57-8BF9-A83D3292A3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 vert="horz">
            <a:noAutofit/>
          </a:bodyPr>
          <a:lstStyle>
            <a:lvl1pPr>
              <a:defRPr/>
            </a:lvl1pPr>
          </a:lstStyle>
          <a:p>
            <a:r>
              <a:rPr lang="de-DE" dirty="0"/>
              <a:t>Mastertitel bearbeiten,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B26BD-9CD7-9B55-D041-46BCC4E253DA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504000" y="1856209"/>
            <a:ext cx="11184000" cy="229487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11184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7B82D9C-AF3B-30CA-E7C7-28D2799E66A2}"/>
              </a:ext>
            </a:extLst>
          </p:cNvPr>
          <p:cNvSpPr/>
          <p:nvPr userDrawn="1"/>
        </p:nvSpPr>
        <p:spPr bwMode="gray">
          <a:xfrm rot="10800000" flipH="1" flipV="1">
            <a:off x="504000" y="4397828"/>
            <a:ext cx="11184000" cy="170638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E0F8AB8-D285-657B-804A-3472E69F9A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667657" y="4634274"/>
            <a:ext cx="10856686" cy="1233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904143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48792F6D-A078-96CB-3751-E421EA40B1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7947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>
            <a:lvl1pPr>
              <a:defRPr/>
            </a:lvl1pPr>
          </a:lstStyle>
          <a:p>
            <a:r>
              <a:rPr lang="de-DE" dirty="0"/>
              <a:t>Mastertitel bearbeiten,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FFB266FD-84C1-6344-3672-6A5A859C6BCD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 bwMode="gray">
          <a:xfrm>
            <a:off x="504000" y="1856209"/>
            <a:ext cx="11184000" cy="4248000"/>
          </a:xfrm>
        </p:spPr>
        <p:txBody>
          <a:bodyPr/>
          <a:lstStyle/>
          <a:p>
            <a:r>
              <a:rPr lang="de-DE" dirty="0"/>
              <a:t>Tabelle durch Klicken auf Symbol hinzufügen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11184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</p:spTree>
    <p:extLst>
      <p:ext uri="{BB962C8B-B14F-4D97-AF65-F5344CB8AC3E}">
        <p14:creationId xmlns:p14="http://schemas.microsoft.com/office/powerpoint/2010/main" val="298641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hink-cell data - do not delete" hidden="1">
            <a:extLst>
              <a:ext uri="{FF2B5EF4-FFF2-40B4-BE49-F238E27FC236}">
                <a16:creationId xmlns:a16="http://schemas.microsoft.com/office/drawing/2014/main" id="{22A91050-09EE-7CDE-24AD-C4CC73A19B6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392011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>
            <a:lvl1pPr>
              <a:defRPr/>
            </a:lvl1pPr>
          </a:lstStyle>
          <a:p>
            <a:r>
              <a:rPr lang="de-DE" dirty="0"/>
              <a:t>Mastertitel bearbeiten,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EABDE2FD-11A3-29C0-B9EE-9EE0618B41DD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 bwMode="gray">
          <a:xfrm>
            <a:off x="504000" y="2685143"/>
            <a:ext cx="11184000" cy="3419066"/>
          </a:xfrm>
        </p:spPr>
        <p:txBody>
          <a:bodyPr/>
          <a:lstStyle/>
          <a:p>
            <a:r>
              <a:rPr lang="de-DE" dirty="0"/>
              <a:t>Diagramm durch Klicken auf Symbol hinzufügen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11184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EF38964-94D4-39C4-FB4A-2892546DB3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04000" y="1856209"/>
            <a:ext cx="11184000" cy="569387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de-DE" dirty="0"/>
              <a:t>Überschrift, Arial 16 </a:t>
            </a:r>
            <a:r>
              <a:rPr lang="de-DE" dirty="0" err="1"/>
              <a:t>pt</a:t>
            </a:r>
            <a:r>
              <a:rPr lang="de-DE" dirty="0"/>
              <a:t>. Bold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92779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2B65A0B0-5957-5A5E-417B-60FB5913F22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817085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/>
          <a:p>
            <a:r>
              <a:rPr lang="de-DE" dirty="0"/>
              <a:t>Mastertitel bearbeiten,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B26BD-9CD7-9B55-D041-46BCC4E253DA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504000" y="1856209"/>
            <a:ext cx="5232000" cy="424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Bold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11184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090C35E-8230-AE82-80E7-78120B29199C}"/>
              </a:ext>
            </a:extLst>
          </p:cNvPr>
          <p:cNvSpPr>
            <a:spLocks noGrp="1"/>
          </p:cNvSpPr>
          <p:nvPr>
            <p:ph idx="14" hasCustomPrompt="1"/>
          </p:nvPr>
        </p:nvSpPr>
        <p:spPr bwMode="gray">
          <a:xfrm>
            <a:off x="6456000" y="1856209"/>
            <a:ext cx="5232000" cy="424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42925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1E44A2E-0E69-6B1D-D0F1-E5249B8AC4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77414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>
            <a:extLst>
              <a:ext uri="{FF2B5EF4-FFF2-40B4-BE49-F238E27FC236}">
                <a16:creationId xmlns:a16="http://schemas.microsoft.com/office/drawing/2014/main" id="{CCAB92F2-4FD2-4F1F-7117-960F079B269A}"/>
              </a:ext>
            </a:extLst>
          </p:cNvPr>
          <p:cNvSpPr/>
          <p:nvPr userDrawn="1"/>
        </p:nvSpPr>
        <p:spPr bwMode="gray">
          <a:xfrm rot="10800000" flipH="1" flipV="1">
            <a:off x="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04000" y="730290"/>
            <a:ext cx="5232000" cy="553998"/>
          </a:xfrm>
        </p:spPr>
        <p:txBody>
          <a:bodyPr vert="horz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B26BD-9CD7-9B55-D041-46BCC4E253DA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504000" y="1856209"/>
            <a:ext cx="5232000" cy="424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11184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090C35E-8230-AE82-80E7-78120B29199C}"/>
              </a:ext>
            </a:extLst>
          </p:cNvPr>
          <p:cNvSpPr>
            <a:spLocks noGrp="1"/>
          </p:cNvSpPr>
          <p:nvPr>
            <p:ph idx="14" hasCustomPrompt="1"/>
          </p:nvPr>
        </p:nvSpPr>
        <p:spPr bwMode="gray">
          <a:xfrm>
            <a:off x="6456000" y="1856209"/>
            <a:ext cx="5232000" cy="42480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DE9C9AAB-34CF-3766-2798-6B6653D09B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63700" y="6469663"/>
            <a:ext cx="9582150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37E88EE1-08B5-EA2D-9FD6-7EED46717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7439" y="6469663"/>
            <a:ext cx="330562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fld id="{5B5A8760-74FD-4D47-9AB5-C5798E505A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A8D0C67-CACB-0D35-F8E4-CF0A00EB1927}"/>
              </a:ext>
            </a:extLst>
          </p:cNvPr>
          <p:cNvSpPr txBox="1"/>
          <p:nvPr userDrawn="1"/>
        </p:nvSpPr>
        <p:spPr>
          <a:xfrm>
            <a:off x="504000" y="6469663"/>
            <a:ext cx="1114088" cy="138499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ts val="0"/>
              </a:spcBef>
              <a:defRPr sz="1000"/>
            </a:lvl1pPr>
          </a:lstStyle>
          <a:p>
            <a:pPr lvl="0"/>
            <a:r>
              <a:rPr lang="de-DE" sz="900" dirty="0">
                <a:solidFill>
                  <a:schemeClr val="bg1"/>
                </a:solidFill>
              </a:rPr>
              <a:t>www.kaufbeuren.de  | </a:t>
            </a:r>
          </a:p>
        </p:txBody>
      </p:sp>
    </p:spTree>
    <p:extLst>
      <p:ext uri="{BB962C8B-B14F-4D97-AF65-F5344CB8AC3E}">
        <p14:creationId xmlns:p14="http://schemas.microsoft.com/office/powerpoint/2010/main" val="3642105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, zwei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1E44A2E-0E69-6B1D-D0F1-E5249B8AC4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632895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1E44A2E-0E69-6B1D-D0F1-E5249B8AC4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>
            <a:extLst>
              <a:ext uri="{FF2B5EF4-FFF2-40B4-BE49-F238E27FC236}">
                <a16:creationId xmlns:a16="http://schemas.microsoft.com/office/drawing/2014/main" id="{CCAB92F2-4FD2-4F1F-7117-960F079B269A}"/>
              </a:ext>
            </a:extLst>
          </p:cNvPr>
          <p:cNvSpPr/>
          <p:nvPr userDrawn="1"/>
        </p:nvSpPr>
        <p:spPr bwMode="gray">
          <a:xfrm rot="10800000" flipH="1" flipV="1">
            <a:off x="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04000" y="730290"/>
            <a:ext cx="5232000" cy="553998"/>
          </a:xfrm>
        </p:spPr>
        <p:txBody>
          <a:bodyPr vert="horz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1,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B26BD-9CD7-9B55-D041-46BCC4E253DA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504000" y="1856209"/>
            <a:ext cx="5232000" cy="424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11184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090C35E-8230-AE82-80E7-78120B29199C}"/>
              </a:ext>
            </a:extLst>
          </p:cNvPr>
          <p:cNvSpPr>
            <a:spLocks noGrp="1"/>
          </p:cNvSpPr>
          <p:nvPr>
            <p:ph idx="14" hasCustomPrompt="1"/>
          </p:nvPr>
        </p:nvSpPr>
        <p:spPr bwMode="gray">
          <a:xfrm>
            <a:off x="6456000" y="1856209"/>
            <a:ext cx="5232000" cy="42480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1DF4F45-8ED5-3837-3932-2FA8A53F23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456000" y="668735"/>
            <a:ext cx="5232000" cy="615553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4000" cap="all" baseline="0"/>
            </a:lvl1pPr>
          </a:lstStyle>
          <a:p>
            <a:pPr lvl="0"/>
            <a:r>
              <a:rPr lang="de-DE" dirty="0"/>
              <a:t>Titel 2,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78713C00-82FA-B1CB-A944-62050C6E6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63700" y="6469663"/>
            <a:ext cx="9582150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8" name="Foliennummernplatzhalter 5">
            <a:extLst>
              <a:ext uri="{FF2B5EF4-FFF2-40B4-BE49-F238E27FC236}">
                <a16:creationId xmlns:a16="http://schemas.microsoft.com/office/drawing/2014/main" id="{9AC43001-9E3B-D42D-DAAD-2417EBDAF5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7439" y="6469663"/>
            <a:ext cx="330562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fld id="{5B5A8760-74FD-4D47-9AB5-C5798E505A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2235582-F771-F707-BA75-8B650A056BFC}"/>
              </a:ext>
            </a:extLst>
          </p:cNvPr>
          <p:cNvSpPr txBox="1"/>
          <p:nvPr userDrawn="1"/>
        </p:nvSpPr>
        <p:spPr>
          <a:xfrm>
            <a:off x="504000" y="6469663"/>
            <a:ext cx="1114088" cy="138499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ts val="0"/>
              </a:spcBef>
              <a:defRPr sz="1000"/>
            </a:lvl1pPr>
          </a:lstStyle>
          <a:p>
            <a:pPr lvl="0"/>
            <a:r>
              <a:rPr lang="de-DE" sz="900" dirty="0">
                <a:solidFill>
                  <a:schemeClr val="bg1"/>
                </a:solidFill>
              </a:rPr>
              <a:t>www.kaufbeuren.de  | </a:t>
            </a:r>
          </a:p>
        </p:txBody>
      </p:sp>
    </p:spTree>
    <p:extLst>
      <p:ext uri="{BB962C8B-B14F-4D97-AF65-F5344CB8AC3E}">
        <p14:creationId xmlns:p14="http://schemas.microsoft.com/office/powerpoint/2010/main" val="1120523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ahl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8D67A6B-9A1A-2EF6-DB91-DB30A71740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283004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>
            <a:lvl1pPr>
              <a:defRPr/>
            </a:lvl1pPr>
          </a:lstStyle>
          <a:p>
            <a:r>
              <a:rPr lang="de-DE" dirty="0"/>
              <a:t>Mastertitel bearbeiten,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B26BD-9CD7-9B55-D041-46BCC4E253DA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504000" y="1856209"/>
            <a:ext cx="5232000" cy="42480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11184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9" name="Diagrammplatzhalter 8">
            <a:extLst>
              <a:ext uri="{FF2B5EF4-FFF2-40B4-BE49-F238E27FC236}">
                <a16:creationId xmlns:a16="http://schemas.microsoft.com/office/drawing/2014/main" id="{843C0AFA-C736-FCD2-C135-4142990446D9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 bwMode="gray">
          <a:xfrm>
            <a:off x="6456000" y="1856209"/>
            <a:ext cx="5232000" cy="424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Diagramm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353747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D5D61C20-FBBB-13D6-00D4-B678767E0A3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76767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93AD46F7-7898-6B9A-7413-D609218BBE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096000" y="144000"/>
            <a:ext cx="5952001" cy="657000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04000" y="730290"/>
            <a:ext cx="5232000" cy="553998"/>
          </a:xfrm>
        </p:spPr>
        <p:txBody>
          <a:bodyPr vert="horz">
            <a:noAutofit/>
          </a:bodyPr>
          <a:lstStyle>
            <a:lvl1pPr>
              <a:defRPr/>
            </a:lvl1pPr>
          </a:lstStyle>
          <a:p>
            <a:r>
              <a:rPr lang="de-DE" dirty="0"/>
              <a:t>Titel,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B26BD-9CD7-9B55-D041-46BCC4E253DA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504000" y="1856209"/>
            <a:ext cx="5232000" cy="424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5232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</p:spTree>
    <p:extLst>
      <p:ext uri="{BB962C8B-B14F-4D97-AF65-F5344CB8AC3E}">
        <p14:creationId xmlns:p14="http://schemas.microsoft.com/office/powerpoint/2010/main" val="39233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258E8A1-33B5-6584-6F29-D5328227B1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280883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93AD46F7-7898-6B9A-7413-D609218BBE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504000" y="1856209"/>
            <a:ext cx="11184000" cy="345602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03999" y="730290"/>
            <a:ext cx="11184001" cy="553998"/>
          </a:xfrm>
        </p:spPr>
        <p:txBody>
          <a:bodyPr vert="horz">
            <a:noAutofit/>
          </a:bodyPr>
          <a:lstStyle/>
          <a:p>
            <a:r>
              <a:rPr lang="de-DE" dirty="0"/>
              <a:t>Mastertitel bearbeiten,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3999" y="321358"/>
            <a:ext cx="11184001" cy="215444"/>
          </a:xfrm>
        </p:spPr>
        <p:txBody>
          <a:bodyPr wrap="square"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D352818-D647-8156-BF81-63E3A8C381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04000" y="5473267"/>
            <a:ext cx="11184000" cy="6309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8838917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258E8A1-33B5-6584-6F29-D5328227B1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337733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258E8A1-33B5-6584-6F29-D5328227B1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03999" y="730290"/>
            <a:ext cx="11184001" cy="553998"/>
          </a:xfrm>
        </p:spPr>
        <p:txBody>
          <a:bodyPr vert="horz">
            <a:noAutofit/>
          </a:bodyPr>
          <a:lstStyle/>
          <a:p>
            <a:r>
              <a:rPr lang="de-DE" dirty="0"/>
              <a:t>Mastertitel bearbeiten,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3999" y="321358"/>
            <a:ext cx="11184001" cy="215444"/>
          </a:xfrm>
        </p:spPr>
        <p:txBody>
          <a:bodyPr wrap="square"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9" name="Bildplatzhalter 12">
            <a:extLst>
              <a:ext uri="{FF2B5EF4-FFF2-40B4-BE49-F238E27FC236}">
                <a16:creationId xmlns:a16="http://schemas.microsoft.com/office/drawing/2014/main" id="{D11DD7E6-0EDA-A9DA-A76C-8281A342B4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504000" y="1856209"/>
            <a:ext cx="5502000" cy="345602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1EB939E9-13CE-45F3-39D3-D234E6A73A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04000" y="5473267"/>
            <a:ext cx="5502000" cy="6309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Bold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1" name="Bildplatzhalter 12">
            <a:extLst>
              <a:ext uri="{FF2B5EF4-FFF2-40B4-BE49-F238E27FC236}">
                <a16:creationId xmlns:a16="http://schemas.microsoft.com/office/drawing/2014/main" id="{FE18D733-76C4-BD5F-964B-8D97F41D33A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6186000" y="1856209"/>
            <a:ext cx="5502000" cy="345602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2D321466-AEF0-F0C5-2E32-8FB907FAC15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186001" y="5473267"/>
            <a:ext cx="5502000" cy="6309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Bold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81095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Stadtmuse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BA0DB717-3408-3168-462E-2B21BFAAD8B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022790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078C59F5-CA3B-9B9F-B699-83508A0C0AFA}"/>
              </a:ext>
            </a:extLst>
          </p:cNvPr>
          <p:cNvSpPr/>
          <p:nvPr userDrawn="1"/>
        </p:nvSpPr>
        <p:spPr bwMode="gray">
          <a:xfrm>
            <a:off x="5464585" y="1764664"/>
            <a:ext cx="6727415" cy="5093336"/>
          </a:xfrm>
          <a:custGeom>
            <a:avLst/>
            <a:gdLst>
              <a:gd name="connsiteX0" fmla="*/ 1323842 w 6727415"/>
              <a:gd name="connsiteY0" fmla="*/ 1045138 h 5093336"/>
              <a:gd name="connsiteX1" fmla="*/ 1428326 w 6727415"/>
              <a:gd name="connsiteY1" fmla="*/ 1050959 h 5093336"/>
              <a:gd name="connsiteX2" fmla="*/ 1527049 w 6727415"/>
              <a:gd name="connsiteY2" fmla="*/ 1059646 h 5093336"/>
              <a:gd name="connsiteX3" fmla="*/ 1625771 w 6727415"/>
              <a:gd name="connsiteY3" fmla="*/ 1079977 h 5093336"/>
              <a:gd name="connsiteX4" fmla="*/ 1724463 w 6727415"/>
              <a:gd name="connsiteY4" fmla="*/ 1109023 h 5093336"/>
              <a:gd name="connsiteX5" fmla="*/ 1817366 w 6727415"/>
              <a:gd name="connsiteY5" fmla="*/ 1149652 h 5093336"/>
              <a:gd name="connsiteX6" fmla="*/ 1901550 w 6727415"/>
              <a:gd name="connsiteY6" fmla="*/ 1193207 h 5093336"/>
              <a:gd name="connsiteX7" fmla="*/ 1985733 w 6727415"/>
              <a:gd name="connsiteY7" fmla="*/ 1239658 h 5093336"/>
              <a:gd name="connsiteX8" fmla="*/ 2064127 w 6727415"/>
              <a:gd name="connsiteY8" fmla="*/ 1297721 h 5093336"/>
              <a:gd name="connsiteX9" fmla="*/ 2142519 w 6727415"/>
              <a:gd name="connsiteY9" fmla="*/ 1361575 h 5093336"/>
              <a:gd name="connsiteX10" fmla="*/ 2206405 w 6727415"/>
              <a:gd name="connsiteY10" fmla="*/ 1422534 h 5093336"/>
              <a:gd name="connsiteX11" fmla="*/ 2261542 w 6727415"/>
              <a:gd name="connsiteY11" fmla="*/ 1498033 h 5093336"/>
              <a:gd name="connsiteX12" fmla="*/ 2310919 w 6727415"/>
              <a:gd name="connsiteY12" fmla="*/ 1567707 h 5093336"/>
              <a:gd name="connsiteX13" fmla="*/ 2351548 w 6727415"/>
              <a:gd name="connsiteY13" fmla="*/ 1648997 h 5093336"/>
              <a:gd name="connsiteX14" fmla="*/ 2380595 w 6727415"/>
              <a:gd name="connsiteY14" fmla="*/ 1724494 h 5093336"/>
              <a:gd name="connsiteX15" fmla="*/ 2400893 w 6727415"/>
              <a:gd name="connsiteY15" fmla="*/ 1808678 h 5093336"/>
              <a:gd name="connsiteX16" fmla="*/ 2409611 w 6727415"/>
              <a:gd name="connsiteY16" fmla="*/ 1898683 h 5093336"/>
              <a:gd name="connsiteX17" fmla="*/ 2409611 w 6727415"/>
              <a:gd name="connsiteY17" fmla="*/ 1982868 h 5093336"/>
              <a:gd name="connsiteX18" fmla="*/ 2395102 w 6727415"/>
              <a:gd name="connsiteY18" fmla="*/ 2072874 h 5093336"/>
              <a:gd name="connsiteX19" fmla="*/ 2368982 w 6727415"/>
              <a:gd name="connsiteY19" fmla="*/ 2162849 h 5093336"/>
              <a:gd name="connsiteX20" fmla="*/ 2325426 w 6727415"/>
              <a:gd name="connsiteY20" fmla="*/ 2244137 h 5093336"/>
              <a:gd name="connsiteX21" fmla="*/ 2261542 w 6727415"/>
              <a:gd name="connsiteY21" fmla="*/ 2334142 h 5093336"/>
              <a:gd name="connsiteX22" fmla="*/ 2188970 w 6727415"/>
              <a:gd name="connsiteY22" fmla="*/ 2424148 h 5093336"/>
              <a:gd name="connsiteX23" fmla="*/ 2098965 w 6727415"/>
              <a:gd name="connsiteY23" fmla="*/ 2508333 h 5093336"/>
              <a:gd name="connsiteX24" fmla="*/ 2064127 w 6727415"/>
              <a:gd name="connsiteY24" fmla="*/ 2528662 h 5093336"/>
              <a:gd name="connsiteX25" fmla="*/ 2029289 w 6727415"/>
              <a:gd name="connsiteY25" fmla="*/ 2548992 h 5093336"/>
              <a:gd name="connsiteX26" fmla="*/ 2000273 w 6727415"/>
              <a:gd name="connsiteY26" fmla="*/ 2569291 h 5093336"/>
              <a:gd name="connsiteX27" fmla="*/ 1971226 w 6727415"/>
              <a:gd name="connsiteY27" fmla="*/ 2589622 h 5093336"/>
              <a:gd name="connsiteX28" fmla="*/ 1950926 w 6727415"/>
              <a:gd name="connsiteY28" fmla="*/ 2615743 h 5093336"/>
              <a:gd name="connsiteX29" fmla="*/ 1921879 w 6727415"/>
              <a:gd name="connsiteY29" fmla="*/ 2638968 h 5093336"/>
              <a:gd name="connsiteX30" fmla="*/ 1907371 w 6727415"/>
              <a:gd name="connsiteY30" fmla="*/ 2665120 h 5093336"/>
              <a:gd name="connsiteX31" fmla="*/ 1887042 w 6727415"/>
              <a:gd name="connsiteY31" fmla="*/ 2685418 h 5093336"/>
              <a:gd name="connsiteX32" fmla="*/ 1872533 w 6727415"/>
              <a:gd name="connsiteY32" fmla="*/ 2714465 h 5093336"/>
              <a:gd name="connsiteX33" fmla="*/ 1858024 w 6727415"/>
              <a:gd name="connsiteY33" fmla="*/ 2740586 h 5093336"/>
              <a:gd name="connsiteX34" fmla="*/ 1843486 w 6727415"/>
              <a:gd name="connsiteY34" fmla="*/ 2769634 h 5093336"/>
              <a:gd name="connsiteX35" fmla="*/ 1837694 w 6727415"/>
              <a:gd name="connsiteY35" fmla="*/ 2798650 h 5093336"/>
              <a:gd name="connsiteX36" fmla="*/ 1828977 w 6727415"/>
              <a:gd name="connsiteY36" fmla="*/ 2827697 h 5093336"/>
              <a:gd name="connsiteX37" fmla="*/ 1814468 w 6727415"/>
              <a:gd name="connsiteY37" fmla="*/ 2856712 h 5093336"/>
              <a:gd name="connsiteX38" fmla="*/ 1814468 w 6727415"/>
              <a:gd name="connsiteY38" fmla="*/ 2891551 h 5093336"/>
              <a:gd name="connsiteX39" fmla="*/ 1808648 w 6727415"/>
              <a:gd name="connsiteY39" fmla="*/ 2917671 h 5093336"/>
              <a:gd name="connsiteX40" fmla="*/ 1808648 w 6727415"/>
              <a:gd name="connsiteY40" fmla="*/ 3074458 h 5093336"/>
              <a:gd name="connsiteX41" fmla="*/ 1828977 w 6727415"/>
              <a:gd name="connsiteY41" fmla="*/ 3228318 h 5093336"/>
              <a:gd name="connsiteX42" fmla="*/ 1863815 w 6727415"/>
              <a:gd name="connsiteY42" fmla="*/ 3396717 h 5093336"/>
              <a:gd name="connsiteX43" fmla="*/ 1913162 w 6727415"/>
              <a:gd name="connsiteY43" fmla="*/ 3556368 h 5093336"/>
              <a:gd name="connsiteX44" fmla="*/ 1968329 w 6727415"/>
              <a:gd name="connsiteY44" fmla="*/ 3721871 h 5093336"/>
              <a:gd name="connsiteX45" fmla="*/ 2046722 w 6727415"/>
              <a:gd name="connsiteY45" fmla="*/ 3881521 h 5093336"/>
              <a:gd name="connsiteX46" fmla="*/ 2130907 w 6727415"/>
              <a:gd name="connsiteY46" fmla="*/ 4041203 h 5093336"/>
              <a:gd name="connsiteX47" fmla="*/ 2229630 w 6727415"/>
              <a:gd name="connsiteY47" fmla="*/ 4200884 h 5093336"/>
              <a:gd name="connsiteX48" fmla="*/ 2328322 w 6727415"/>
              <a:gd name="connsiteY48" fmla="*/ 4360566 h 5093336"/>
              <a:gd name="connsiteX49" fmla="*/ 2441554 w 6727415"/>
              <a:gd name="connsiteY49" fmla="*/ 4511530 h 5093336"/>
              <a:gd name="connsiteX50" fmla="*/ 2569292 w 6727415"/>
              <a:gd name="connsiteY50" fmla="*/ 4659569 h 5093336"/>
              <a:gd name="connsiteX51" fmla="*/ 2697032 w 6727415"/>
              <a:gd name="connsiteY51" fmla="*/ 4798921 h 5093336"/>
              <a:gd name="connsiteX52" fmla="*/ 2830562 w 6727415"/>
              <a:gd name="connsiteY52" fmla="*/ 4932482 h 5093336"/>
              <a:gd name="connsiteX53" fmla="*/ 2972839 w 6727415"/>
              <a:gd name="connsiteY53" fmla="*/ 5063117 h 5093336"/>
              <a:gd name="connsiteX54" fmla="*/ 3012349 w 6727415"/>
              <a:gd name="connsiteY54" fmla="*/ 5093336 h 5093336"/>
              <a:gd name="connsiteX55" fmla="*/ 326974 w 6727415"/>
              <a:gd name="connsiteY55" fmla="*/ 5093336 h 5093336"/>
              <a:gd name="connsiteX56" fmla="*/ 293213 w 6727415"/>
              <a:gd name="connsiteY56" fmla="*/ 4944095 h 5093336"/>
              <a:gd name="connsiteX57" fmla="*/ 214819 w 6727415"/>
              <a:gd name="connsiteY57" fmla="*/ 4610223 h 5093336"/>
              <a:gd name="connsiteX58" fmla="*/ 127709 w 6727415"/>
              <a:gd name="connsiteY58" fmla="*/ 4232827 h 5093336"/>
              <a:gd name="connsiteX59" fmla="*/ 107410 w 6727415"/>
              <a:gd name="connsiteY59" fmla="*/ 4137000 h 5093336"/>
              <a:gd name="connsiteX60" fmla="*/ 87080 w 6727415"/>
              <a:gd name="connsiteY60" fmla="*/ 4032486 h 5093336"/>
              <a:gd name="connsiteX61" fmla="*/ 72573 w 6727415"/>
              <a:gd name="connsiteY61" fmla="*/ 3927972 h 5093336"/>
              <a:gd name="connsiteX62" fmla="*/ 52242 w 6727415"/>
              <a:gd name="connsiteY62" fmla="*/ 3823458 h 5093336"/>
              <a:gd name="connsiteX63" fmla="*/ 37734 w 6727415"/>
              <a:gd name="connsiteY63" fmla="*/ 3718944 h 5093336"/>
              <a:gd name="connsiteX64" fmla="*/ 23225 w 6727415"/>
              <a:gd name="connsiteY64" fmla="*/ 3614430 h 5093336"/>
              <a:gd name="connsiteX65" fmla="*/ 14507 w 6727415"/>
              <a:gd name="connsiteY65" fmla="*/ 3501231 h 5093336"/>
              <a:gd name="connsiteX66" fmla="*/ 8687 w 6727415"/>
              <a:gd name="connsiteY66" fmla="*/ 3390895 h 5093336"/>
              <a:gd name="connsiteX67" fmla="*/ 0 w 6727415"/>
              <a:gd name="connsiteY67" fmla="*/ 3280560 h 5093336"/>
              <a:gd name="connsiteX68" fmla="*/ 0 w 6727415"/>
              <a:gd name="connsiteY68" fmla="*/ 3057024 h 5093336"/>
              <a:gd name="connsiteX69" fmla="*/ 8687 w 6727415"/>
              <a:gd name="connsiteY69" fmla="*/ 2943822 h 5093336"/>
              <a:gd name="connsiteX70" fmla="*/ 14507 w 6727415"/>
              <a:gd name="connsiteY70" fmla="*/ 2827697 h 5093336"/>
              <a:gd name="connsiteX71" fmla="*/ 34838 w 6727415"/>
              <a:gd name="connsiteY71" fmla="*/ 2708643 h 5093336"/>
              <a:gd name="connsiteX72" fmla="*/ 49347 w 6727415"/>
              <a:gd name="connsiteY72" fmla="*/ 2598339 h 5093336"/>
              <a:gd name="connsiteX73" fmla="*/ 78363 w 6727415"/>
              <a:gd name="connsiteY73" fmla="*/ 2479316 h 5093336"/>
              <a:gd name="connsiteX74" fmla="*/ 107410 w 6727415"/>
              <a:gd name="connsiteY74" fmla="*/ 2360264 h 5093336"/>
              <a:gd name="connsiteX75" fmla="*/ 142248 w 6727415"/>
              <a:gd name="connsiteY75" fmla="*/ 2241243 h 5093336"/>
              <a:gd name="connsiteX76" fmla="*/ 185803 w 6727415"/>
              <a:gd name="connsiteY76" fmla="*/ 2122219 h 5093336"/>
              <a:gd name="connsiteX77" fmla="*/ 229328 w 6727415"/>
              <a:gd name="connsiteY77" fmla="*/ 1997376 h 5093336"/>
              <a:gd name="connsiteX78" fmla="*/ 284495 w 6727415"/>
              <a:gd name="connsiteY78" fmla="*/ 1878354 h 5093336"/>
              <a:gd name="connsiteX79" fmla="*/ 339663 w 6727415"/>
              <a:gd name="connsiteY79" fmla="*/ 1759332 h 5093336"/>
              <a:gd name="connsiteX80" fmla="*/ 409338 w 6727415"/>
              <a:gd name="connsiteY80" fmla="*/ 1640279 h 5093336"/>
              <a:gd name="connsiteX81" fmla="*/ 479014 w 6727415"/>
              <a:gd name="connsiteY81" fmla="*/ 1512540 h 5093336"/>
              <a:gd name="connsiteX82" fmla="*/ 563199 w 6727415"/>
              <a:gd name="connsiteY82" fmla="*/ 1416744 h 5093336"/>
              <a:gd name="connsiteX83" fmla="*/ 647383 w 6727415"/>
              <a:gd name="connsiteY83" fmla="*/ 1326738 h 5093336"/>
              <a:gd name="connsiteX84" fmla="*/ 731598 w 6727415"/>
              <a:gd name="connsiteY84" fmla="*/ 1251270 h 5093336"/>
              <a:gd name="connsiteX85" fmla="*/ 821573 w 6727415"/>
              <a:gd name="connsiteY85" fmla="*/ 1190311 h 5093336"/>
              <a:gd name="connsiteX86" fmla="*/ 920296 w 6727415"/>
              <a:gd name="connsiteY86" fmla="*/ 1135143 h 5093336"/>
              <a:gd name="connsiteX87" fmla="*/ 1018988 w 6727415"/>
              <a:gd name="connsiteY87" fmla="*/ 1100307 h 5093336"/>
              <a:gd name="connsiteX88" fmla="*/ 1126428 w 6727415"/>
              <a:gd name="connsiteY88" fmla="*/ 1074185 h 5093336"/>
              <a:gd name="connsiteX89" fmla="*/ 1225120 w 6727415"/>
              <a:gd name="connsiteY89" fmla="*/ 1050959 h 5093336"/>
              <a:gd name="connsiteX90" fmla="*/ 4856984 w 6727415"/>
              <a:gd name="connsiteY90" fmla="*/ 473222 h 5093336"/>
              <a:gd name="connsiteX91" fmla="*/ 4830864 w 6727415"/>
              <a:gd name="connsiteY91" fmla="*/ 481939 h 5093336"/>
              <a:gd name="connsiteX92" fmla="*/ 4801818 w 6727415"/>
              <a:gd name="connsiteY92" fmla="*/ 481939 h 5093336"/>
              <a:gd name="connsiteX93" fmla="*/ 4772800 w 6727415"/>
              <a:gd name="connsiteY93" fmla="*/ 493552 h 5093336"/>
              <a:gd name="connsiteX94" fmla="*/ 4752470 w 6727415"/>
              <a:gd name="connsiteY94" fmla="*/ 499343 h 5093336"/>
              <a:gd name="connsiteX95" fmla="*/ 4723424 w 6727415"/>
              <a:gd name="connsiteY95" fmla="*/ 513851 h 5093336"/>
              <a:gd name="connsiteX96" fmla="*/ 4729245 w 6727415"/>
              <a:gd name="connsiteY96" fmla="*/ 534181 h 5093336"/>
              <a:gd name="connsiteX97" fmla="*/ 4743754 w 6727415"/>
              <a:gd name="connsiteY97" fmla="*/ 548690 h 5093336"/>
              <a:gd name="connsiteX98" fmla="*/ 4758261 w 6727415"/>
              <a:gd name="connsiteY98" fmla="*/ 569020 h 5093336"/>
              <a:gd name="connsiteX99" fmla="*/ 4769874 w 6727415"/>
              <a:gd name="connsiteY99" fmla="*/ 583527 h 5093336"/>
              <a:gd name="connsiteX100" fmla="*/ 4784413 w 6727415"/>
              <a:gd name="connsiteY100" fmla="*/ 598067 h 5093336"/>
              <a:gd name="connsiteX101" fmla="*/ 4798921 w 6727415"/>
              <a:gd name="connsiteY101" fmla="*/ 612575 h 5093336"/>
              <a:gd name="connsiteX102" fmla="*/ 4813429 w 6727415"/>
              <a:gd name="connsiteY102" fmla="*/ 627082 h 5093336"/>
              <a:gd name="connsiteX103" fmla="*/ 4827937 w 6727415"/>
              <a:gd name="connsiteY103" fmla="*/ 632904 h 5093336"/>
              <a:gd name="connsiteX104" fmla="*/ 4854089 w 6727415"/>
              <a:gd name="connsiteY104" fmla="*/ 659026 h 5093336"/>
              <a:gd name="connsiteX105" fmla="*/ 4883105 w 6727415"/>
              <a:gd name="connsiteY105" fmla="*/ 673534 h 5093336"/>
              <a:gd name="connsiteX106" fmla="*/ 4912153 w 6727415"/>
              <a:gd name="connsiteY106" fmla="*/ 688041 h 5093336"/>
              <a:gd name="connsiteX107" fmla="*/ 4926660 w 6727415"/>
              <a:gd name="connsiteY107" fmla="*/ 693863 h 5093336"/>
              <a:gd name="connsiteX108" fmla="*/ 4926660 w 6727415"/>
              <a:gd name="connsiteY108" fmla="*/ 673534 h 5093336"/>
              <a:gd name="connsiteX109" fmla="*/ 4920839 w 6727415"/>
              <a:gd name="connsiteY109" fmla="*/ 644516 h 5093336"/>
              <a:gd name="connsiteX110" fmla="*/ 4926660 w 6727415"/>
              <a:gd name="connsiteY110" fmla="*/ 629979 h 5093336"/>
              <a:gd name="connsiteX111" fmla="*/ 4926660 w 6727415"/>
              <a:gd name="connsiteY111" fmla="*/ 609678 h 5093336"/>
              <a:gd name="connsiteX112" fmla="*/ 4932451 w 6727415"/>
              <a:gd name="connsiteY112" fmla="*/ 595140 h 5093336"/>
              <a:gd name="connsiteX113" fmla="*/ 4938274 w 6727415"/>
              <a:gd name="connsiteY113" fmla="*/ 580631 h 5093336"/>
              <a:gd name="connsiteX114" fmla="*/ 4952781 w 6727415"/>
              <a:gd name="connsiteY114" fmla="*/ 574841 h 5093336"/>
              <a:gd name="connsiteX115" fmla="*/ 4961499 w 6727415"/>
              <a:gd name="connsiteY115" fmla="*/ 569020 h 5093336"/>
              <a:gd name="connsiteX116" fmla="*/ 4976006 w 6727415"/>
              <a:gd name="connsiteY116" fmla="*/ 560302 h 5093336"/>
              <a:gd name="connsiteX117" fmla="*/ 5034070 w 6727415"/>
              <a:gd name="connsiteY117" fmla="*/ 560302 h 5093336"/>
              <a:gd name="connsiteX118" fmla="*/ 5048579 w 6727415"/>
              <a:gd name="connsiteY118" fmla="*/ 569020 h 5093336"/>
              <a:gd name="connsiteX119" fmla="*/ 5063116 w 6727415"/>
              <a:gd name="connsiteY119" fmla="*/ 574841 h 5093336"/>
              <a:gd name="connsiteX120" fmla="*/ 5077625 w 6727415"/>
              <a:gd name="connsiteY120" fmla="*/ 574841 h 5093336"/>
              <a:gd name="connsiteX121" fmla="*/ 5086342 w 6727415"/>
              <a:gd name="connsiteY121" fmla="*/ 580631 h 5093336"/>
              <a:gd name="connsiteX122" fmla="*/ 5100850 w 6727415"/>
              <a:gd name="connsiteY122" fmla="*/ 595140 h 5093336"/>
              <a:gd name="connsiteX123" fmla="*/ 5109567 w 6727415"/>
              <a:gd name="connsiteY123" fmla="*/ 600962 h 5093336"/>
              <a:gd name="connsiteX124" fmla="*/ 5124075 w 6727415"/>
              <a:gd name="connsiteY124" fmla="*/ 615471 h 5093336"/>
              <a:gd name="connsiteX125" fmla="*/ 5132792 w 6727415"/>
              <a:gd name="connsiteY125" fmla="*/ 621291 h 5093336"/>
              <a:gd name="connsiteX126" fmla="*/ 5132792 w 6727415"/>
              <a:gd name="connsiteY126" fmla="*/ 632904 h 5093336"/>
              <a:gd name="connsiteX127" fmla="*/ 5129866 w 6727415"/>
              <a:gd name="connsiteY127" fmla="*/ 635800 h 5093336"/>
              <a:gd name="connsiteX128" fmla="*/ 5135689 w 6727415"/>
              <a:gd name="connsiteY128" fmla="*/ 650308 h 5093336"/>
              <a:gd name="connsiteX129" fmla="*/ 5135689 w 6727415"/>
              <a:gd name="connsiteY129" fmla="*/ 670637 h 5093336"/>
              <a:gd name="connsiteX130" fmla="*/ 5129866 w 6727415"/>
              <a:gd name="connsiteY130" fmla="*/ 685146 h 5093336"/>
              <a:gd name="connsiteX131" fmla="*/ 5121180 w 6727415"/>
              <a:gd name="connsiteY131" fmla="*/ 696759 h 5093336"/>
              <a:gd name="connsiteX132" fmla="*/ 5106641 w 6727415"/>
              <a:gd name="connsiteY132" fmla="*/ 711267 h 5093336"/>
              <a:gd name="connsiteX133" fmla="*/ 5092134 w 6727415"/>
              <a:gd name="connsiteY133" fmla="*/ 717089 h 5093336"/>
              <a:gd name="connsiteX134" fmla="*/ 5071804 w 6727415"/>
              <a:gd name="connsiteY134" fmla="*/ 731596 h 5093336"/>
              <a:gd name="connsiteX135" fmla="*/ 5051504 w 6727415"/>
              <a:gd name="connsiteY135" fmla="*/ 737418 h 5093336"/>
              <a:gd name="connsiteX136" fmla="*/ 5022457 w 6727415"/>
              <a:gd name="connsiteY136" fmla="*/ 751926 h 5093336"/>
              <a:gd name="connsiteX137" fmla="*/ 5042787 w 6727415"/>
              <a:gd name="connsiteY137" fmla="*/ 763540 h 5093336"/>
              <a:gd name="connsiteX138" fmla="*/ 5063116 w 6727415"/>
              <a:gd name="connsiteY138" fmla="*/ 772256 h 5093336"/>
              <a:gd name="connsiteX139" fmla="*/ 5083416 w 6727415"/>
              <a:gd name="connsiteY139" fmla="*/ 783869 h 5093336"/>
              <a:gd name="connsiteX140" fmla="*/ 5103745 w 6727415"/>
              <a:gd name="connsiteY140" fmla="*/ 789659 h 5093336"/>
              <a:gd name="connsiteX141" fmla="*/ 5126971 w 6727415"/>
              <a:gd name="connsiteY141" fmla="*/ 798376 h 5093336"/>
              <a:gd name="connsiteX142" fmla="*/ 5147301 w 6727415"/>
              <a:gd name="connsiteY142" fmla="*/ 804167 h 5093336"/>
              <a:gd name="connsiteX143" fmla="*/ 5167630 w 6727415"/>
              <a:gd name="connsiteY143" fmla="*/ 809989 h 5093336"/>
              <a:gd name="connsiteX144" fmla="*/ 5187930 w 6727415"/>
              <a:gd name="connsiteY144" fmla="*/ 818706 h 5093336"/>
              <a:gd name="connsiteX145" fmla="*/ 5286652 w 6727415"/>
              <a:gd name="connsiteY145" fmla="*/ 818706 h 5093336"/>
              <a:gd name="connsiteX146" fmla="*/ 5306982 w 6727415"/>
              <a:gd name="connsiteY146" fmla="*/ 809989 h 5093336"/>
              <a:gd name="connsiteX147" fmla="*/ 5327281 w 6727415"/>
              <a:gd name="connsiteY147" fmla="*/ 804167 h 5093336"/>
              <a:gd name="connsiteX148" fmla="*/ 5347611 w 6727415"/>
              <a:gd name="connsiteY148" fmla="*/ 798376 h 5093336"/>
              <a:gd name="connsiteX149" fmla="*/ 5341820 w 6727415"/>
              <a:gd name="connsiteY149" fmla="*/ 778048 h 5093336"/>
              <a:gd name="connsiteX150" fmla="*/ 5341820 w 6727415"/>
              <a:gd name="connsiteY150" fmla="*/ 763540 h 5093336"/>
              <a:gd name="connsiteX151" fmla="*/ 5327281 w 6727415"/>
              <a:gd name="connsiteY151" fmla="*/ 743209 h 5093336"/>
              <a:gd name="connsiteX152" fmla="*/ 5318595 w 6727415"/>
              <a:gd name="connsiteY152" fmla="*/ 722879 h 5093336"/>
              <a:gd name="connsiteX153" fmla="*/ 5312773 w 6727415"/>
              <a:gd name="connsiteY153" fmla="*/ 708371 h 5093336"/>
              <a:gd name="connsiteX154" fmla="*/ 5298265 w 6727415"/>
              <a:gd name="connsiteY154" fmla="*/ 688041 h 5093336"/>
              <a:gd name="connsiteX155" fmla="*/ 5283757 w 6727415"/>
              <a:gd name="connsiteY155" fmla="*/ 667742 h 5093336"/>
              <a:gd name="connsiteX156" fmla="*/ 5269218 w 6727415"/>
              <a:gd name="connsiteY156" fmla="*/ 653204 h 5093336"/>
              <a:gd name="connsiteX157" fmla="*/ 5257606 w 6727415"/>
              <a:gd name="connsiteY157" fmla="*/ 632904 h 5093336"/>
              <a:gd name="connsiteX158" fmla="*/ 5243097 w 6727415"/>
              <a:gd name="connsiteY158" fmla="*/ 621291 h 5093336"/>
              <a:gd name="connsiteX159" fmla="*/ 5222769 w 6727415"/>
              <a:gd name="connsiteY159" fmla="*/ 600962 h 5093336"/>
              <a:gd name="connsiteX160" fmla="*/ 5208260 w 6727415"/>
              <a:gd name="connsiteY160" fmla="*/ 589349 h 5093336"/>
              <a:gd name="connsiteX161" fmla="*/ 5187930 w 6727415"/>
              <a:gd name="connsiteY161" fmla="*/ 569020 h 5093336"/>
              <a:gd name="connsiteX162" fmla="*/ 5167630 w 6727415"/>
              <a:gd name="connsiteY162" fmla="*/ 554511 h 5093336"/>
              <a:gd name="connsiteX163" fmla="*/ 5147301 w 6727415"/>
              <a:gd name="connsiteY163" fmla="*/ 539972 h 5093336"/>
              <a:gd name="connsiteX164" fmla="*/ 5126971 w 6727415"/>
              <a:gd name="connsiteY164" fmla="*/ 528391 h 5093336"/>
              <a:gd name="connsiteX165" fmla="*/ 5103745 w 6727415"/>
              <a:gd name="connsiteY165" fmla="*/ 522568 h 5093336"/>
              <a:gd name="connsiteX166" fmla="*/ 5083416 w 6727415"/>
              <a:gd name="connsiteY166" fmla="*/ 508061 h 5093336"/>
              <a:gd name="connsiteX167" fmla="*/ 5054400 w 6727415"/>
              <a:gd name="connsiteY167" fmla="*/ 499343 h 5093336"/>
              <a:gd name="connsiteX168" fmla="*/ 5034070 w 6727415"/>
              <a:gd name="connsiteY168" fmla="*/ 487731 h 5093336"/>
              <a:gd name="connsiteX169" fmla="*/ 5005054 w 6727415"/>
              <a:gd name="connsiteY169" fmla="*/ 481939 h 5093336"/>
              <a:gd name="connsiteX170" fmla="*/ 4984724 w 6727415"/>
              <a:gd name="connsiteY170" fmla="*/ 481939 h 5093336"/>
              <a:gd name="connsiteX171" fmla="*/ 4955677 w 6727415"/>
              <a:gd name="connsiteY171" fmla="*/ 473222 h 5093336"/>
              <a:gd name="connsiteX172" fmla="*/ 4674078 w 6727415"/>
              <a:gd name="connsiteY172" fmla="*/ 0 h 5093336"/>
              <a:gd name="connsiteX173" fmla="*/ 4758261 w 6727415"/>
              <a:gd name="connsiteY173" fmla="*/ 0 h 5093336"/>
              <a:gd name="connsiteX174" fmla="*/ 4798921 w 6727415"/>
              <a:gd name="connsiteY174" fmla="*/ 5821 h 5093336"/>
              <a:gd name="connsiteX175" fmla="*/ 4839550 w 6727415"/>
              <a:gd name="connsiteY175" fmla="*/ 11611 h 5093336"/>
              <a:gd name="connsiteX176" fmla="*/ 4888928 w 6727415"/>
              <a:gd name="connsiteY176" fmla="*/ 26120 h 5093336"/>
              <a:gd name="connsiteX177" fmla="*/ 4932451 w 6727415"/>
              <a:gd name="connsiteY177" fmla="*/ 40659 h 5093336"/>
              <a:gd name="connsiteX178" fmla="*/ 4973111 w 6727415"/>
              <a:gd name="connsiteY178" fmla="*/ 52271 h 5093336"/>
              <a:gd name="connsiteX179" fmla="*/ 5022457 w 6727415"/>
              <a:gd name="connsiteY179" fmla="*/ 75496 h 5093336"/>
              <a:gd name="connsiteX180" fmla="*/ 5066012 w 6727415"/>
              <a:gd name="connsiteY180" fmla="*/ 87109 h 5093336"/>
              <a:gd name="connsiteX181" fmla="*/ 5109567 w 6727415"/>
              <a:gd name="connsiteY181" fmla="*/ 116125 h 5093336"/>
              <a:gd name="connsiteX182" fmla="*/ 5153092 w 6727415"/>
              <a:gd name="connsiteY182" fmla="*/ 136455 h 5093336"/>
              <a:gd name="connsiteX183" fmla="*/ 5202469 w 6727415"/>
              <a:gd name="connsiteY183" fmla="*/ 165472 h 5093336"/>
              <a:gd name="connsiteX184" fmla="*/ 5245993 w 6727415"/>
              <a:gd name="connsiteY184" fmla="*/ 200309 h 5093336"/>
              <a:gd name="connsiteX185" fmla="*/ 5286652 w 6727415"/>
              <a:gd name="connsiteY185" fmla="*/ 229356 h 5093336"/>
              <a:gd name="connsiteX186" fmla="*/ 5330207 w 6727415"/>
              <a:gd name="connsiteY186" fmla="*/ 264194 h 5093336"/>
              <a:gd name="connsiteX187" fmla="*/ 5365046 w 6727415"/>
              <a:gd name="connsiteY187" fmla="*/ 296137 h 5093336"/>
              <a:gd name="connsiteX188" fmla="*/ 5408571 w 6727415"/>
              <a:gd name="connsiteY188" fmla="*/ 330975 h 5093336"/>
              <a:gd name="connsiteX189" fmla="*/ 5443408 w 6727415"/>
              <a:gd name="connsiteY189" fmla="*/ 374499 h 5093336"/>
              <a:gd name="connsiteX190" fmla="*/ 5478246 w 6727415"/>
              <a:gd name="connsiteY190" fmla="*/ 415159 h 5093336"/>
              <a:gd name="connsiteX191" fmla="*/ 5518906 w 6727415"/>
              <a:gd name="connsiteY191" fmla="*/ 449997 h 5093336"/>
              <a:gd name="connsiteX192" fmla="*/ 5547922 w 6727415"/>
              <a:gd name="connsiteY192" fmla="*/ 490626 h 5093336"/>
              <a:gd name="connsiteX193" fmla="*/ 5640823 w 6727415"/>
              <a:gd name="connsiteY193" fmla="*/ 571914 h 5093336"/>
              <a:gd name="connsiteX194" fmla="*/ 5742442 w 6727415"/>
              <a:gd name="connsiteY194" fmla="*/ 656130 h 5093336"/>
              <a:gd name="connsiteX195" fmla="*/ 5768562 w 6727415"/>
              <a:gd name="connsiteY195" fmla="*/ 676428 h 5093336"/>
              <a:gd name="connsiteX196" fmla="*/ 5797609 w 6727415"/>
              <a:gd name="connsiteY196" fmla="*/ 696759 h 5093336"/>
              <a:gd name="connsiteX197" fmla="*/ 5826627 w 6727415"/>
              <a:gd name="connsiteY197" fmla="*/ 717089 h 5093336"/>
              <a:gd name="connsiteX198" fmla="*/ 5855673 w 6727415"/>
              <a:gd name="connsiteY198" fmla="*/ 737418 h 5093336"/>
              <a:gd name="connsiteX199" fmla="*/ 5884689 w 6727415"/>
              <a:gd name="connsiteY199" fmla="*/ 757718 h 5093336"/>
              <a:gd name="connsiteX200" fmla="*/ 5919527 w 6727415"/>
              <a:gd name="connsiteY200" fmla="*/ 778048 h 5093336"/>
              <a:gd name="connsiteX201" fmla="*/ 5948574 w 6727415"/>
              <a:gd name="connsiteY201" fmla="*/ 798376 h 5093336"/>
              <a:gd name="connsiteX202" fmla="*/ 5977590 w 6727415"/>
              <a:gd name="connsiteY202" fmla="*/ 812885 h 5093336"/>
              <a:gd name="connsiteX203" fmla="*/ 6012428 w 6727415"/>
              <a:gd name="connsiteY203" fmla="*/ 824498 h 5093336"/>
              <a:gd name="connsiteX204" fmla="*/ 6050192 w 6727415"/>
              <a:gd name="connsiteY204" fmla="*/ 847724 h 5093336"/>
              <a:gd name="connsiteX205" fmla="*/ 6076313 w 6727415"/>
              <a:gd name="connsiteY205" fmla="*/ 853544 h 5093336"/>
              <a:gd name="connsiteX206" fmla="*/ 6111152 w 6727415"/>
              <a:gd name="connsiteY206" fmla="*/ 865157 h 5093336"/>
              <a:gd name="connsiteX207" fmla="*/ 6145989 w 6727415"/>
              <a:gd name="connsiteY207" fmla="*/ 879665 h 5093336"/>
              <a:gd name="connsiteX208" fmla="*/ 6180828 w 6727415"/>
              <a:gd name="connsiteY208" fmla="*/ 885457 h 5093336"/>
              <a:gd name="connsiteX209" fmla="*/ 6215665 w 6727415"/>
              <a:gd name="connsiteY209" fmla="*/ 894173 h 5093336"/>
              <a:gd name="connsiteX210" fmla="*/ 6320179 w 6727415"/>
              <a:gd name="connsiteY210" fmla="*/ 894173 h 5093336"/>
              <a:gd name="connsiteX211" fmla="*/ 6360809 w 6727415"/>
              <a:gd name="connsiteY211" fmla="*/ 885457 h 5093336"/>
              <a:gd name="connsiteX212" fmla="*/ 6395646 w 6727415"/>
              <a:gd name="connsiteY212" fmla="*/ 879665 h 5093336"/>
              <a:gd name="connsiteX213" fmla="*/ 6439201 w 6727415"/>
              <a:gd name="connsiteY213" fmla="*/ 873843 h 5093336"/>
              <a:gd name="connsiteX214" fmla="*/ 6474039 w 6727415"/>
              <a:gd name="connsiteY214" fmla="*/ 859335 h 5093336"/>
              <a:gd name="connsiteX215" fmla="*/ 6517594 w 6727415"/>
              <a:gd name="connsiteY215" fmla="*/ 844828 h 5093336"/>
              <a:gd name="connsiteX216" fmla="*/ 6552433 w 6727415"/>
              <a:gd name="connsiteY216" fmla="*/ 821602 h 5093336"/>
              <a:gd name="connsiteX217" fmla="*/ 6552433 w 6727415"/>
              <a:gd name="connsiteY217" fmla="*/ 844828 h 5093336"/>
              <a:gd name="connsiteX218" fmla="*/ 6543715 w 6727415"/>
              <a:gd name="connsiteY218" fmla="*/ 865157 h 5093336"/>
              <a:gd name="connsiteX219" fmla="*/ 6534999 w 6727415"/>
              <a:gd name="connsiteY219" fmla="*/ 894173 h 5093336"/>
              <a:gd name="connsiteX220" fmla="*/ 6529208 w 6727415"/>
              <a:gd name="connsiteY220" fmla="*/ 905787 h 5093336"/>
              <a:gd name="connsiteX221" fmla="*/ 6514699 w 6727415"/>
              <a:gd name="connsiteY221" fmla="*/ 926116 h 5093336"/>
              <a:gd name="connsiteX222" fmla="*/ 6508878 w 6727415"/>
              <a:gd name="connsiteY222" fmla="*/ 940624 h 5093336"/>
              <a:gd name="connsiteX223" fmla="*/ 6494369 w 6727415"/>
              <a:gd name="connsiteY223" fmla="*/ 960954 h 5093336"/>
              <a:gd name="connsiteX224" fmla="*/ 6479861 w 6727415"/>
              <a:gd name="connsiteY224" fmla="*/ 975462 h 5093336"/>
              <a:gd name="connsiteX225" fmla="*/ 6465323 w 6727415"/>
              <a:gd name="connsiteY225" fmla="*/ 989971 h 5093336"/>
              <a:gd name="connsiteX226" fmla="*/ 6450814 w 6727415"/>
              <a:gd name="connsiteY226" fmla="*/ 1004509 h 5093336"/>
              <a:gd name="connsiteX227" fmla="*/ 6436305 w 6727415"/>
              <a:gd name="connsiteY227" fmla="*/ 1019017 h 5093336"/>
              <a:gd name="connsiteX228" fmla="*/ 6415976 w 6727415"/>
              <a:gd name="connsiteY228" fmla="*/ 1024808 h 5093336"/>
              <a:gd name="connsiteX229" fmla="*/ 6401468 w 6727415"/>
              <a:gd name="connsiteY229" fmla="*/ 1039348 h 5093336"/>
              <a:gd name="connsiteX230" fmla="*/ 6381138 w 6727415"/>
              <a:gd name="connsiteY230" fmla="*/ 1045138 h 5093336"/>
              <a:gd name="connsiteX231" fmla="*/ 6360809 w 6727415"/>
              <a:gd name="connsiteY231" fmla="*/ 1059646 h 5093336"/>
              <a:gd name="connsiteX232" fmla="*/ 6346300 w 6727415"/>
              <a:gd name="connsiteY232" fmla="*/ 1065467 h 5093336"/>
              <a:gd name="connsiteX233" fmla="*/ 6262117 w 6727415"/>
              <a:gd name="connsiteY233" fmla="*/ 1100307 h 5093336"/>
              <a:gd name="connsiteX234" fmla="*/ 6177932 w 6727415"/>
              <a:gd name="connsiteY234" fmla="*/ 1135143 h 5093336"/>
              <a:gd name="connsiteX235" fmla="*/ 6134377 w 6727415"/>
              <a:gd name="connsiteY235" fmla="*/ 1155473 h 5093336"/>
              <a:gd name="connsiteX236" fmla="*/ 6090822 w 6727415"/>
              <a:gd name="connsiteY236" fmla="*/ 1167087 h 5093336"/>
              <a:gd name="connsiteX237" fmla="*/ 6076313 w 6727415"/>
              <a:gd name="connsiteY237" fmla="*/ 1184491 h 5093336"/>
              <a:gd name="connsiteX238" fmla="*/ 6055983 w 6727415"/>
              <a:gd name="connsiteY238" fmla="*/ 1190311 h 5093336"/>
              <a:gd name="connsiteX239" fmla="*/ 6035654 w 6727415"/>
              <a:gd name="connsiteY239" fmla="*/ 1201924 h 5093336"/>
              <a:gd name="connsiteX240" fmla="*/ 6021145 w 6727415"/>
              <a:gd name="connsiteY240" fmla="*/ 1216432 h 5093336"/>
              <a:gd name="connsiteX241" fmla="*/ 6727415 w 6727415"/>
              <a:gd name="connsiteY241" fmla="*/ 2052018 h 5093336"/>
              <a:gd name="connsiteX242" fmla="*/ 6727415 w 6727415"/>
              <a:gd name="connsiteY242" fmla="*/ 5093336 h 5093336"/>
              <a:gd name="connsiteX243" fmla="*/ 5242797 w 6727415"/>
              <a:gd name="connsiteY243" fmla="*/ 5093336 h 5093336"/>
              <a:gd name="connsiteX244" fmla="*/ 5309879 w 6727415"/>
              <a:gd name="connsiteY244" fmla="*/ 4978933 h 5093336"/>
              <a:gd name="connsiteX245" fmla="*/ 5394062 w 6727415"/>
              <a:gd name="connsiteY245" fmla="*/ 4784413 h 5093336"/>
              <a:gd name="connsiteX246" fmla="*/ 5428901 w 6727415"/>
              <a:gd name="connsiteY246" fmla="*/ 4729245 h 5093336"/>
              <a:gd name="connsiteX247" fmla="*/ 5463738 w 6727415"/>
              <a:gd name="connsiteY247" fmla="*/ 4665391 h 5093336"/>
              <a:gd name="connsiteX248" fmla="*/ 5504397 w 6727415"/>
              <a:gd name="connsiteY248" fmla="*/ 4601506 h 5093336"/>
              <a:gd name="connsiteX249" fmla="*/ 5539236 w 6727415"/>
              <a:gd name="connsiteY249" fmla="*/ 4546369 h 5093336"/>
              <a:gd name="connsiteX250" fmla="*/ 5559536 w 6727415"/>
              <a:gd name="connsiteY250" fmla="*/ 4511530 h 5093336"/>
              <a:gd name="connsiteX251" fmla="*/ 5579864 w 6727415"/>
              <a:gd name="connsiteY251" fmla="*/ 4485380 h 5093336"/>
              <a:gd name="connsiteX252" fmla="*/ 5600194 w 6727415"/>
              <a:gd name="connsiteY252" fmla="*/ 4456363 h 5093336"/>
              <a:gd name="connsiteX253" fmla="*/ 5620525 w 6727415"/>
              <a:gd name="connsiteY253" fmla="*/ 4430242 h 5093336"/>
              <a:gd name="connsiteX254" fmla="*/ 5640823 w 6727415"/>
              <a:gd name="connsiteY254" fmla="*/ 4401195 h 5093336"/>
              <a:gd name="connsiteX255" fmla="*/ 5661153 w 6727415"/>
              <a:gd name="connsiteY255" fmla="*/ 4380866 h 5093336"/>
              <a:gd name="connsiteX256" fmla="*/ 5690201 w 6727415"/>
              <a:gd name="connsiteY256" fmla="*/ 4354744 h 5093336"/>
              <a:gd name="connsiteX257" fmla="*/ 5713426 w 6727415"/>
              <a:gd name="connsiteY257" fmla="*/ 4334415 h 5093336"/>
              <a:gd name="connsiteX258" fmla="*/ 5739547 w 6727415"/>
              <a:gd name="connsiteY258" fmla="*/ 4305399 h 5093336"/>
              <a:gd name="connsiteX259" fmla="*/ 5768562 w 6727415"/>
              <a:gd name="connsiteY259" fmla="*/ 4285068 h 5093336"/>
              <a:gd name="connsiteX260" fmla="*/ 5788892 w 6727415"/>
              <a:gd name="connsiteY260" fmla="*/ 4264739 h 5093336"/>
              <a:gd name="connsiteX261" fmla="*/ 5823731 w 6727415"/>
              <a:gd name="connsiteY261" fmla="*/ 4244440 h 5093336"/>
              <a:gd name="connsiteX262" fmla="*/ 5852777 w 6727415"/>
              <a:gd name="connsiteY262" fmla="*/ 4221215 h 5093336"/>
              <a:gd name="connsiteX263" fmla="*/ 5881793 w 6727415"/>
              <a:gd name="connsiteY263" fmla="*/ 4200884 h 5093336"/>
              <a:gd name="connsiteX264" fmla="*/ 5916632 w 6727415"/>
              <a:gd name="connsiteY264" fmla="*/ 4186376 h 5093336"/>
              <a:gd name="connsiteX265" fmla="*/ 5945678 w 6727415"/>
              <a:gd name="connsiteY265" fmla="*/ 4166047 h 5093336"/>
              <a:gd name="connsiteX266" fmla="*/ 5980517 w 6727415"/>
              <a:gd name="connsiteY266" fmla="*/ 4154434 h 5093336"/>
              <a:gd name="connsiteX267" fmla="*/ 6015324 w 6727415"/>
              <a:gd name="connsiteY267" fmla="*/ 4139926 h 5093336"/>
              <a:gd name="connsiteX268" fmla="*/ 6050192 w 6727415"/>
              <a:gd name="connsiteY268" fmla="*/ 4134104 h 5093336"/>
              <a:gd name="connsiteX269" fmla="*/ 6093718 w 6727415"/>
              <a:gd name="connsiteY269" fmla="*/ 4119596 h 5093336"/>
              <a:gd name="connsiteX270" fmla="*/ 6128555 w 6727415"/>
              <a:gd name="connsiteY270" fmla="*/ 4113775 h 5093336"/>
              <a:gd name="connsiteX271" fmla="*/ 6172110 w 6727415"/>
              <a:gd name="connsiteY271" fmla="*/ 4107983 h 5093336"/>
              <a:gd name="connsiteX272" fmla="*/ 6215665 w 6727415"/>
              <a:gd name="connsiteY272" fmla="*/ 4099266 h 5093336"/>
              <a:gd name="connsiteX273" fmla="*/ 6265011 w 6727415"/>
              <a:gd name="connsiteY273" fmla="*/ 4093475 h 5093336"/>
              <a:gd name="connsiteX274" fmla="*/ 6265011 w 6727415"/>
              <a:gd name="connsiteY274" fmla="*/ 3875730 h 5093336"/>
              <a:gd name="connsiteX275" fmla="*/ 6259220 w 6727415"/>
              <a:gd name="connsiteY275" fmla="*/ 3771218 h 5093336"/>
              <a:gd name="connsiteX276" fmla="*/ 6253399 w 6727415"/>
              <a:gd name="connsiteY276" fmla="*/ 3660882 h 5093336"/>
              <a:gd name="connsiteX277" fmla="*/ 6238890 w 6727415"/>
              <a:gd name="connsiteY277" fmla="*/ 3556368 h 5093336"/>
              <a:gd name="connsiteX278" fmla="*/ 6224383 w 6727415"/>
              <a:gd name="connsiteY278" fmla="*/ 3451854 h 5093336"/>
              <a:gd name="connsiteX279" fmla="*/ 6204053 w 6727415"/>
              <a:gd name="connsiteY279" fmla="*/ 3341549 h 5093336"/>
              <a:gd name="connsiteX280" fmla="*/ 6183723 w 6727415"/>
              <a:gd name="connsiteY280" fmla="*/ 3237034 h 5093336"/>
              <a:gd name="connsiteX281" fmla="*/ 6154707 w 6727415"/>
              <a:gd name="connsiteY281" fmla="*/ 3132520 h 5093336"/>
              <a:gd name="connsiteX282" fmla="*/ 6125659 w 6727415"/>
              <a:gd name="connsiteY282" fmla="*/ 3036725 h 5093336"/>
              <a:gd name="connsiteX283" fmla="*/ 6090822 w 6727415"/>
              <a:gd name="connsiteY283" fmla="*/ 2932211 h 5093336"/>
              <a:gd name="connsiteX284" fmla="*/ 6055983 w 6727415"/>
              <a:gd name="connsiteY284" fmla="*/ 2836383 h 5093336"/>
              <a:gd name="connsiteX285" fmla="*/ 6021145 w 6727415"/>
              <a:gd name="connsiteY285" fmla="*/ 2731870 h 5093336"/>
              <a:gd name="connsiteX286" fmla="*/ 5977590 w 6727415"/>
              <a:gd name="connsiteY286" fmla="*/ 2641894 h 5093336"/>
              <a:gd name="connsiteX287" fmla="*/ 5928244 w 6727415"/>
              <a:gd name="connsiteY287" fmla="*/ 2543171 h 5093336"/>
              <a:gd name="connsiteX288" fmla="*/ 5887616 w 6727415"/>
              <a:gd name="connsiteY288" fmla="*/ 2444478 h 5093336"/>
              <a:gd name="connsiteX289" fmla="*/ 5829552 w 6727415"/>
              <a:gd name="connsiteY289" fmla="*/ 2354472 h 5093336"/>
              <a:gd name="connsiteX290" fmla="*/ 5774384 w 6727415"/>
              <a:gd name="connsiteY290" fmla="*/ 2270288 h 5093336"/>
              <a:gd name="connsiteX291" fmla="*/ 5719217 w 6727415"/>
              <a:gd name="connsiteY291" fmla="*/ 2180282 h 5093336"/>
              <a:gd name="connsiteX292" fmla="*/ 5661153 w 6727415"/>
              <a:gd name="connsiteY292" fmla="*/ 2096099 h 5093336"/>
              <a:gd name="connsiteX293" fmla="*/ 5597300 w 6727415"/>
              <a:gd name="connsiteY293" fmla="*/ 2020601 h 5093336"/>
              <a:gd name="connsiteX294" fmla="*/ 5527623 w 6727415"/>
              <a:gd name="connsiteY294" fmla="*/ 1936416 h 5093336"/>
              <a:gd name="connsiteX295" fmla="*/ 5457947 w 6727415"/>
              <a:gd name="connsiteY295" fmla="*/ 1860919 h 5093336"/>
              <a:gd name="connsiteX296" fmla="*/ 5388271 w 6727415"/>
              <a:gd name="connsiteY296" fmla="*/ 1791244 h 5093336"/>
              <a:gd name="connsiteX297" fmla="*/ 5309879 w 6727415"/>
              <a:gd name="connsiteY297" fmla="*/ 1721567 h 5093336"/>
              <a:gd name="connsiteX298" fmla="*/ 5231485 w 6727415"/>
              <a:gd name="connsiteY298" fmla="*/ 1651891 h 5093336"/>
              <a:gd name="connsiteX299" fmla="*/ 5147301 w 6727415"/>
              <a:gd name="connsiteY299" fmla="*/ 1590933 h 5093336"/>
              <a:gd name="connsiteX300" fmla="*/ 5063116 w 6727415"/>
              <a:gd name="connsiteY300" fmla="*/ 1535766 h 5093336"/>
              <a:gd name="connsiteX301" fmla="*/ 4978901 w 6727415"/>
              <a:gd name="connsiteY301" fmla="*/ 1480629 h 5093336"/>
              <a:gd name="connsiteX302" fmla="*/ 4886001 w 6727415"/>
              <a:gd name="connsiteY302" fmla="*/ 1425460 h 5093336"/>
              <a:gd name="connsiteX303" fmla="*/ 4796025 w 6727415"/>
              <a:gd name="connsiteY303" fmla="*/ 1376115 h 5093336"/>
              <a:gd name="connsiteX304" fmla="*/ 4697303 w 6727415"/>
              <a:gd name="connsiteY304" fmla="*/ 1335454 h 5093336"/>
              <a:gd name="connsiteX305" fmla="*/ 4659569 w 6727415"/>
              <a:gd name="connsiteY305" fmla="*/ 1349964 h 5093336"/>
              <a:gd name="connsiteX306" fmla="*/ 4618909 w 6727415"/>
              <a:gd name="connsiteY306" fmla="*/ 1361575 h 5093336"/>
              <a:gd name="connsiteX307" fmla="*/ 4575385 w 6727415"/>
              <a:gd name="connsiteY307" fmla="*/ 1373189 h 5093336"/>
              <a:gd name="connsiteX308" fmla="*/ 4526008 w 6727415"/>
              <a:gd name="connsiteY308" fmla="*/ 1381905 h 5093336"/>
              <a:gd name="connsiteX309" fmla="*/ 4476663 w 6727415"/>
              <a:gd name="connsiteY309" fmla="*/ 1393518 h 5093336"/>
              <a:gd name="connsiteX310" fmla="*/ 4418599 w 6727415"/>
              <a:gd name="connsiteY310" fmla="*/ 1402235 h 5093336"/>
              <a:gd name="connsiteX311" fmla="*/ 4369253 w 6727415"/>
              <a:gd name="connsiteY311" fmla="*/ 1408026 h 5093336"/>
              <a:gd name="connsiteX312" fmla="*/ 4087653 w 6727415"/>
              <a:gd name="connsiteY312" fmla="*/ 1408026 h 5093336"/>
              <a:gd name="connsiteX313" fmla="*/ 4023769 w 6727415"/>
              <a:gd name="connsiteY313" fmla="*/ 1402235 h 5093336"/>
              <a:gd name="connsiteX314" fmla="*/ 3968602 w 6727415"/>
              <a:gd name="connsiteY314" fmla="*/ 1393518 h 5093336"/>
              <a:gd name="connsiteX315" fmla="*/ 3913463 w 6727415"/>
              <a:gd name="connsiteY315" fmla="*/ 1387726 h 5093336"/>
              <a:gd name="connsiteX316" fmla="*/ 3864087 w 6727415"/>
              <a:gd name="connsiteY316" fmla="*/ 1373189 h 5093336"/>
              <a:gd name="connsiteX317" fmla="*/ 3808950 w 6727415"/>
              <a:gd name="connsiteY317" fmla="*/ 1361575 h 5093336"/>
              <a:gd name="connsiteX318" fmla="*/ 3759573 w 6727415"/>
              <a:gd name="connsiteY318" fmla="*/ 1355785 h 5093336"/>
              <a:gd name="connsiteX319" fmla="*/ 3710227 w 6727415"/>
              <a:gd name="connsiteY319" fmla="*/ 1335454 h 5093336"/>
              <a:gd name="connsiteX320" fmla="*/ 3660881 w 6727415"/>
              <a:gd name="connsiteY320" fmla="*/ 1320946 h 5093336"/>
              <a:gd name="connsiteX321" fmla="*/ 3617326 w 6727415"/>
              <a:gd name="connsiteY321" fmla="*/ 1300616 h 5093336"/>
              <a:gd name="connsiteX322" fmla="*/ 3573771 w 6727415"/>
              <a:gd name="connsiteY322" fmla="*/ 1280286 h 5093336"/>
              <a:gd name="connsiteX323" fmla="*/ 3538932 w 6727415"/>
              <a:gd name="connsiteY323" fmla="*/ 1259987 h 5093336"/>
              <a:gd name="connsiteX324" fmla="*/ 3504095 w 6727415"/>
              <a:gd name="connsiteY324" fmla="*/ 1239658 h 5093336"/>
              <a:gd name="connsiteX325" fmla="*/ 3477973 w 6727415"/>
              <a:gd name="connsiteY325" fmla="*/ 1210610 h 5093336"/>
              <a:gd name="connsiteX326" fmla="*/ 3457643 w 6727415"/>
              <a:gd name="connsiteY326" fmla="*/ 1184491 h 5093336"/>
              <a:gd name="connsiteX327" fmla="*/ 3437315 w 6727415"/>
              <a:gd name="connsiteY327" fmla="*/ 1155473 h 5093336"/>
              <a:gd name="connsiteX328" fmla="*/ 3422806 w 6727415"/>
              <a:gd name="connsiteY328" fmla="*/ 1126426 h 5093336"/>
              <a:gd name="connsiteX329" fmla="*/ 3417015 w 6727415"/>
              <a:gd name="connsiteY329" fmla="*/ 1091589 h 5093336"/>
              <a:gd name="connsiteX330" fmla="*/ 3408297 w 6727415"/>
              <a:gd name="connsiteY330" fmla="*/ 1056751 h 5093336"/>
              <a:gd name="connsiteX331" fmla="*/ 3417015 w 6727415"/>
              <a:gd name="connsiteY331" fmla="*/ 1021913 h 5093336"/>
              <a:gd name="connsiteX332" fmla="*/ 3422806 w 6727415"/>
              <a:gd name="connsiteY332" fmla="*/ 987074 h 5093336"/>
              <a:gd name="connsiteX333" fmla="*/ 3451854 w 6727415"/>
              <a:gd name="connsiteY333" fmla="*/ 1001583 h 5093336"/>
              <a:gd name="connsiteX334" fmla="*/ 3486691 w 6727415"/>
              <a:gd name="connsiteY334" fmla="*/ 1016122 h 5093336"/>
              <a:gd name="connsiteX335" fmla="*/ 3527320 w 6727415"/>
              <a:gd name="connsiteY335" fmla="*/ 1030630 h 5093336"/>
              <a:gd name="connsiteX336" fmla="*/ 3570875 w 6727415"/>
              <a:gd name="connsiteY336" fmla="*/ 1045138 h 5093336"/>
              <a:gd name="connsiteX337" fmla="*/ 3620221 w 6727415"/>
              <a:gd name="connsiteY337" fmla="*/ 1050959 h 5093336"/>
              <a:gd name="connsiteX338" fmla="*/ 3669597 w 6727415"/>
              <a:gd name="connsiteY338" fmla="*/ 1065467 h 5093336"/>
              <a:gd name="connsiteX339" fmla="*/ 3724736 w 6727415"/>
              <a:gd name="connsiteY339" fmla="*/ 1071260 h 5093336"/>
              <a:gd name="connsiteX340" fmla="*/ 3774111 w 6727415"/>
              <a:gd name="connsiteY340" fmla="*/ 1077081 h 5093336"/>
              <a:gd name="connsiteX341" fmla="*/ 3832176 w 6727415"/>
              <a:gd name="connsiteY341" fmla="*/ 1085797 h 5093336"/>
              <a:gd name="connsiteX342" fmla="*/ 3974422 w 6727415"/>
              <a:gd name="connsiteY342" fmla="*/ 1085797 h 5093336"/>
              <a:gd name="connsiteX343" fmla="*/ 4003439 w 6727415"/>
              <a:gd name="connsiteY343" fmla="*/ 1077081 h 5093336"/>
              <a:gd name="connsiteX344" fmla="*/ 4032486 w 6727415"/>
              <a:gd name="connsiteY344" fmla="*/ 1077081 h 5093336"/>
              <a:gd name="connsiteX345" fmla="*/ 4061502 w 6727415"/>
              <a:gd name="connsiteY345" fmla="*/ 1071260 h 5093336"/>
              <a:gd name="connsiteX346" fmla="*/ 4081832 w 6727415"/>
              <a:gd name="connsiteY346" fmla="*/ 1065467 h 5093336"/>
              <a:gd name="connsiteX347" fmla="*/ 4110879 w 6727415"/>
              <a:gd name="connsiteY347" fmla="*/ 1059646 h 5093336"/>
              <a:gd name="connsiteX348" fmla="*/ 4139896 w 6727415"/>
              <a:gd name="connsiteY348" fmla="*/ 1050959 h 5093336"/>
              <a:gd name="connsiteX349" fmla="*/ 4160226 w 6727415"/>
              <a:gd name="connsiteY349" fmla="*/ 1045138 h 5093336"/>
              <a:gd name="connsiteX350" fmla="*/ 4189242 w 6727415"/>
              <a:gd name="connsiteY350" fmla="*/ 1039348 h 5093336"/>
              <a:gd name="connsiteX351" fmla="*/ 4209572 w 6727415"/>
              <a:gd name="connsiteY351" fmla="*/ 1024808 h 5093336"/>
              <a:gd name="connsiteX352" fmla="*/ 4189242 w 6727415"/>
              <a:gd name="connsiteY352" fmla="*/ 989971 h 5093336"/>
              <a:gd name="connsiteX353" fmla="*/ 4160226 w 6727415"/>
              <a:gd name="connsiteY353" fmla="*/ 955132 h 5093336"/>
              <a:gd name="connsiteX354" fmla="*/ 4134104 w 6727415"/>
              <a:gd name="connsiteY354" fmla="*/ 929012 h 5093336"/>
              <a:gd name="connsiteX355" fmla="*/ 4105057 w 6727415"/>
              <a:gd name="connsiteY355" fmla="*/ 894173 h 5093336"/>
              <a:gd name="connsiteX356" fmla="*/ 4061502 w 6727415"/>
              <a:gd name="connsiteY356" fmla="*/ 859335 h 5093336"/>
              <a:gd name="connsiteX357" fmla="*/ 4026664 w 6727415"/>
              <a:gd name="connsiteY357" fmla="*/ 830288 h 5093336"/>
              <a:gd name="connsiteX358" fmla="*/ 3983139 w 6727415"/>
              <a:gd name="connsiteY358" fmla="*/ 801273 h 5093336"/>
              <a:gd name="connsiteX359" fmla="*/ 3948301 w 6727415"/>
              <a:gd name="connsiteY359" fmla="*/ 775151 h 5093336"/>
              <a:gd name="connsiteX360" fmla="*/ 3898926 w 6727415"/>
              <a:gd name="connsiteY360" fmla="*/ 746104 h 5093336"/>
              <a:gd name="connsiteX361" fmla="*/ 3855401 w 6727415"/>
              <a:gd name="connsiteY361" fmla="*/ 725805 h 5093336"/>
              <a:gd name="connsiteX362" fmla="*/ 3806023 w 6727415"/>
              <a:gd name="connsiteY362" fmla="*/ 705475 h 5093336"/>
              <a:gd name="connsiteX363" fmla="*/ 3756677 w 6727415"/>
              <a:gd name="connsiteY363" fmla="*/ 685146 h 5093336"/>
              <a:gd name="connsiteX364" fmla="*/ 3707331 w 6727415"/>
              <a:gd name="connsiteY364" fmla="*/ 664816 h 5093336"/>
              <a:gd name="connsiteX365" fmla="*/ 3657985 w 6727415"/>
              <a:gd name="connsiteY365" fmla="*/ 650308 h 5093336"/>
              <a:gd name="connsiteX366" fmla="*/ 3608608 w 6727415"/>
              <a:gd name="connsiteY366" fmla="*/ 638695 h 5093336"/>
              <a:gd name="connsiteX367" fmla="*/ 3559262 w 6727415"/>
              <a:gd name="connsiteY367" fmla="*/ 632904 h 5093336"/>
              <a:gd name="connsiteX368" fmla="*/ 3509916 w 6727415"/>
              <a:gd name="connsiteY368" fmla="*/ 624187 h 5093336"/>
              <a:gd name="connsiteX369" fmla="*/ 3460540 w 6727415"/>
              <a:gd name="connsiteY369" fmla="*/ 618365 h 5093336"/>
              <a:gd name="connsiteX370" fmla="*/ 3318292 w 6727415"/>
              <a:gd name="connsiteY370" fmla="*/ 618365 h 5093336"/>
              <a:gd name="connsiteX371" fmla="*/ 3268947 w 6727415"/>
              <a:gd name="connsiteY371" fmla="*/ 632904 h 5093336"/>
              <a:gd name="connsiteX372" fmla="*/ 3225393 w 6727415"/>
              <a:gd name="connsiteY372" fmla="*/ 638695 h 5093336"/>
              <a:gd name="connsiteX373" fmla="*/ 3184764 w 6727415"/>
              <a:gd name="connsiteY373" fmla="*/ 650308 h 5093336"/>
              <a:gd name="connsiteX374" fmla="*/ 3141209 w 6727415"/>
              <a:gd name="connsiteY374" fmla="*/ 670637 h 5093336"/>
              <a:gd name="connsiteX375" fmla="*/ 3100579 w 6727415"/>
              <a:gd name="connsiteY375" fmla="*/ 690967 h 5093336"/>
              <a:gd name="connsiteX376" fmla="*/ 3065741 w 6727415"/>
              <a:gd name="connsiteY376" fmla="*/ 719984 h 5093336"/>
              <a:gd name="connsiteX377" fmla="*/ 3030904 w 6727415"/>
              <a:gd name="connsiteY377" fmla="*/ 754821 h 5093336"/>
              <a:gd name="connsiteX378" fmla="*/ 3001857 w 6727415"/>
              <a:gd name="connsiteY378" fmla="*/ 789659 h 5093336"/>
              <a:gd name="connsiteX379" fmla="*/ 2972839 w 6727415"/>
              <a:gd name="connsiteY379" fmla="*/ 830288 h 5093336"/>
              <a:gd name="connsiteX380" fmla="*/ 2943792 w 6727415"/>
              <a:gd name="connsiteY380" fmla="*/ 870948 h 5093336"/>
              <a:gd name="connsiteX381" fmla="*/ 2920567 w 6727415"/>
              <a:gd name="connsiteY381" fmla="*/ 929012 h 5093336"/>
              <a:gd name="connsiteX382" fmla="*/ 2906060 w 6727415"/>
              <a:gd name="connsiteY382" fmla="*/ 844828 h 5093336"/>
              <a:gd name="connsiteX383" fmla="*/ 2900238 w 6727415"/>
              <a:gd name="connsiteY383" fmla="*/ 769330 h 5093336"/>
              <a:gd name="connsiteX384" fmla="*/ 2900238 w 6727415"/>
              <a:gd name="connsiteY384" fmla="*/ 629979 h 5093336"/>
              <a:gd name="connsiteX385" fmla="*/ 2906060 w 6727415"/>
              <a:gd name="connsiteY385" fmla="*/ 566123 h 5093336"/>
              <a:gd name="connsiteX386" fmla="*/ 2920567 w 6727415"/>
              <a:gd name="connsiteY386" fmla="*/ 510956 h 5093336"/>
              <a:gd name="connsiteX387" fmla="*/ 2935076 w 6727415"/>
              <a:gd name="connsiteY387" fmla="*/ 461609 h 5093336"/>
              <a:gd name="connsiteX388" fmla="*/ 2964121 w 6727415"/>
              <a:gd name="connsiteY388" fmla="*/ 412263 h 5093336"/>
              <a:gd name="connsiteX389" fmla="*/ 2984452 w 6727415"/>
              <a:gd name="connsiteY389" fmla="*/ 371604 h 5093336"/>
              <a:gd name="connsiteX390" fmla="*/ 3019290 w 6727415"/>
              <a:gd name="connsiteY390" fmla="*/ 328049 h 5093336"/>
              <a:gd name="connsiteX391" fmla="*/ 3054128 w 6727415"/>
              <a:gd name="connsiteY391" fmla="*/ 293211 h 5093336"/>
              <a:gd name="connsiteX392" fmla="*/ 3088966 w 6727415"/>
              <a:gd name="connsiteY392" fmla="*/ 267090 h 5093336"/>
              <a:gd name="connsiteX393" fmla="*/ 3132491 w 6727415"/>
              <a:gd name="connsiteY393" fmla="*/ 238074 h 5093336"/>
              <a:gd name="connsiteX394" fmla="*/ 3181868 w 6727415"/>
              <a:gd name="connsiteY394" fmla="*/ 211922 h 5093336"/>
              <a:gd name="connsiteX395" fmla="*/ 3231213 w 6727415"/>
              <a:gd name="connsiteY395" fmla="*/ 191623 h 5093336"/>
              <a:gd name="connsiteX396" fmla="*/ 3280560 w 6727415"/>
              <a:gd name="connsiteY396" fmla="*/ 177084 h 5093336"/>
              <a:gd name="connsiteX397" fmla="*/ 3332831 w 6727415"/>
              <a:gd name="connsiteY397" fmla="*/ 162576 h 5093336"/>
              <a:gd name="connsiteX398" fmla="*/ 3387967 w 6727415"/>
              <a:gd name="connsiteY398" fmla="*/ 150963 h 5093336"/>
              <a:gd name="connsiteX399" fmla="*/ 3451854 w 6727415"/>
              <a:gd name="connsiteY399" fmla="*/ 142246 h 5093336"/>
              <a:gd name="connsiteX400" fmla="*/ 3507021 w 6727415"/>
              <a:gd name="connsiteY400" fmla="*/ 142246 h 5093336"/>
              <a:gd name="connsiteX401" fmla="*/ 3570875 w 6727415"/>
              <a:gd name="connsiteY401" fmla="*/ 136455 h 5093336"/>
              <a:gd name="connsiteX402" fmla="*/ 3634760 w 6727415"/>
              <a:gd name="connsiteY402" fmla="*/ 136455 h 5093336"/>
              <a:gd name="connsiteX403" fmla="*/ 3698615 w 6727415"/>
              <a:gd name="connsiteY403" fmla="*/ 142246 h 5093336"/>
              <a:gd name="connsiteX404" fmla="*/ 3771186 w 6727415"/>
              <a:gd name="connsiteY404" fmla="*/ 150963 h 5093336"/>
              <a:gd name="connsiteX405" fmla="*/ 3835071 w 6727415"/>
              <a:gd name="connsiteY405" fmla="*/ 156785 h 5093336"/>
              <a:gd name="connsiteX406" fmla="*/ 3904746 w 6727415"/>
              <a:gd name="connsiteY406" fmla="*/ 162576 h 5093336"/>
              <a:gd name="connsiteX407" fmla="*/ 3968602 w 6727415"/>
              <a:gd name="connsiteY407" fmla="*/ 177084 h 5093336"/>
              <a:gd name="connsiteX408" fmla="*/ 4038277 w 6727415"/>
              <a:gd name="connsiteY408" fmla="*/ 182906 h 5093336"/>
              <a:gd name="connsiteX409" fmla="*/ 4102162 w 6727415"/>
              <a:gd name="connsiteY409" fmla="*/ 203236 h 5093336"/>
              <a:gd name="connsiteX410" fmla="*/ 4166015 w 6727415"/>
              <a:gd name="connsiteY410" fmla="*/ 214849 h 5093336"/>
              <a:gd name="connsiteX411" fmla="*/ 4235692 w 6727415"/>
              <a:gd name="connsiteY411" fmla="*/ 232253 h 5093336"/>
              <a:gd name="connsiteX412" fmla="*/ 4299577 w 6727415"/>
              <a:gd name="connsiteY412" fmla="*/ 252582 h 5093336"/>
              <a:gd name="connsiteX413" fmla="*/ 4328593 w 6727415"/>
              <a:gd name="connsiteY413" fmla="*/ 211922 h 5093336"/>
              <a:gd name="connsiteX414" fmla="*/ 4357640 w 6727415"/>
              <a:gd name="connsiteY414" fmla="*/ 171294 h 5093336"/>
              <a:gd name="connsiteX415" fmla="*/ 4383762 w 6727415"/>
              <a:gd name="connsiteY415" fmla="*/ 136455 h 5093336"/>
              <a:gd name="connsiteX416" fmla="*/ 4412808 w 6727415"/>
              <a:gd name="connsiteY416" fmla="*/ 110335 h 5093336"/>
              <a:gd name="connsiteX417" fmla="*/ 4447645 w 6727415"/>
              <a:gd name="connsiteY417" fmla="*/ 81287 h 5093336"/>
              <a:gd name="connsiteX418" fmla="*/ 4482483 w 6727415"/>
              <a:gd name="connsiteY418" fmla="*/ 60958 h 5093336"/>
              <a:gd name="connsiteX419" fmla="*/ 4517321 w 6727415"/>
              <a:gd name="connsiteY419" fmla="*/ 40659 h 5093336"/>
              <a:gd name="connsiteX420" fmla="*/ 4552159 w 6727415"/>
              <a:gd name="connsiteY420" fmla="*/ 26120 h 5093336"/>
              <a:gd name="connsiteX421" fmla="*/ 4595684 w 6727415"/>
              <a:gd name="connsiteY421" fmla="*/ 11611 h 5093336"/>
              <a:gd name="connsiteX422" fmla="*/ 4630523 w 6727415"/>
              <a:gd name="connsiteY422" fmla="*/ 5821 h 50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</a:cxnLst>
            <a:rect l="l" t="t" r="r" b="b"/>
            <a:pathLst>
              <a:path w="6727415" h="5093336">
                <a:moveTo>
                  <a:pt x="1323842" y="1045138"/>
                </a:moveTo>
                <a:lnTo>
                  <a:pt x="1428326" y="1050959"/>
                </a:lnTo>
                <a:lnTo>
                  <a:pt x="1527049" y="1059646"/>
                </a:lnTo>
                <a:lnTo>
                  <a:pt x="1625771" y="1079977"/>
                </a:lnTo>
                <a:lnTo>
                  <a:pt x="1724463" y="1109023"/>
                </a:lnTo>
                <a:lnTo>
                  <a:pt x="1817366" y="1149652"/>
                </a:lnTo>
                <a:lnTo>
                  <a:pt x="1901550" y="1193207"/>
                </a:lnTo>
                <a:lnTo>
                  <a:pt x="1985733" y="1239658"/>
                </a:lnTo>
                <a:lnTo>
                  <a:pt x="2064127" y="1297721"/>
                </a:lnTo>
                <a:lnTo>
                  <a:pt x="2142519" y="1361575"/>
                </a:lnTo>
                <a:lnTo>
                  <a:pt x="2206405" y="1422534"/>
                </a:lnTo>
                <a:lnTo>
                  <a:pt x="2261542" y="1498033"/>
                </a:lnTo>
                <a:lnTo>
                  <a:pt x="2310919" y="1567707"/>
                </a:lnTo>
                <a:lnTo>
                  <a:pt x="2351548" y="1648997"/>
                </a:lnTo>
                <a:lnTo>
                  <a:pt x="2380595" y="1724494"/>
                </a:lnTo>
                <a:lnTo>
                  <a:pt x="2400893" y="1808678"/>
                </a:lnTo>
                <a:lnTo>
                  <a:pt x="2409611" y="1898683"/>
                </a:lnTo>
                <a:lnTo>
                  <a:pt x="2409611" y="1982868"/>
                </a:lnTo>
                <a:lnTo>
                  <a:pt x="2395102" y="2072874"/>
                </a:lnTo>
                <a:lnTo>
                  <a:pt x="2368982" y="2162849"/>
                </a:lnTo>
                <a:lnTo>
                  <a:pt x="2325426" y="2244137"/>
                </a:lnTo>
                <a:lnTo>
                  <a:pt x="2261542" y="2334142"/>
                </a:lnTo>
                <a:lnTo>
                  <a:pt x="2188970" y="2424148"/>
                </a:lnTo>
                <a:lnTo>
                  <a:pt x="2098965" y="2508333"/>
                </a:lnTo>
                <a:lnTo>
                  <a:pt x="2064127" y="2528662"/>
                </a:lnTo>
                <a:lnTo>
                  <a:pt x="2029289" y="2548992"/>
                </a:lnTo>
                <a:lnTo>
                  <a:pt x="2000273" y="2569291"/>
                </a:lnTo>
                <a:lnTo>
                  <a:pt x="1971226" y="2589622"/>
                </a:lnTo>
                <a:lnTo>
                  <a:pt x="1950926" y="2615743"/>
                </a:lnTo>
                <a:lnTo>
                  <a:pt x="1921879" y="2638968"/>
                </a:lnTo>
                <a:lnTo>
                  <a:pt x="1907371" y="2665120"/>
                </a:lnTo>
                <a:lnTo>
                  <a:pt x="1887042" y="2685418"/>
                </a:lnTo>
                <a:lnTo>
                  <a:pt x="1872533" y="2714465"/>
                </a:lnTo>
                <a:lnTo>
                  <a:pt x="1858024" y="2740586"/>
                </a:lnTo>
                <a:lnTo>
                  <a:pt x="1843486" y="2769634"/>
                </a:lnTo>
                <a:lnTo>
                  <a:pt x="1837694" y="2798650"/>
                </a:lnTo>
                <a:lnTo>
                  <a:pt x="1828977" y="2827697"/>
                </a:lnTo>
                <a:lnTo>
                  <a:pt x="1814468" y="2856712"/>
                </a:lnTo>
                <a:lnTo>
                  <a:pt x="1814468" y="2891551"/>
                </a:lnTo>
                <a:lnTo>
                  <a:pt x="1808648" y="2917671"/>
                </a:lnTo>
                <a:lnTo>
                  <a:pt x="1808648" y="3074458"/>
                </a:lnTo>
                <a:lnTo>
                  <a:pt x="1828977" y="3228318"/>
                </a:lnTo>
                <a:lnTo>
                  <a:pt x="1863815" y="3396717"/>
                </a:lnTo>
                <a:lnTo>
                  <a:pt x="1913162" y="3556368"/>
                </a:lnTo>
                <a:lnTo>
                  <a:pt x="1968329" y="3721871"/>
                </a:lnTo>
                <a:lnTo>
                  <a:pt x="2046722" y="3881521"/>
                </a:lnTo>
                <a:lnTo>
                  <a:pt x="2130907" y="4041203"/>
                </a:lnTo>
                <a:lnTo>
                  <a:pt x="2229630" y="4200884"/>
                </a:lnTo>
                <a:lnTo>
                  <a:pt x="2328322" y="4360566"/>
                </a:lnTo>
                <a:lnTo>
                  <a:pt x="2441554" y="4511530"/>
                </a:lnTo>
                <a:lnTo>
                  <a:pt x="2569292" y="4659569"/>
                </a:lnTo>
                <a:lnTo>
                  <a:pt x="2697032" y="4798921"/>
                </a:lnTo>
                <a:lnTo>
                  <a:pt x="2830562" y="4932482"/>
                </a:lnTo>
                <a:lnTo>
                  <a:pt x="2972839" y="5063117"/>
                </a:lnTo>
                <a:lnTo>
                  <a:pt x="3012349" y="5093336"/>
                </a:lnTo>
                <a:lnTo>
                  <a:pt x="326974" y="5093336"/>
                </a:lnTo>
                <a:lnTo>
                  <a:pt x="293213" y="4944095"/>
                </a:lnTo>
                <a:lnTo>
                  <a:pt x="214819" y="4610223"/>
                </a:lnTo>
                <a:lnTo>
                  <a:pt x="127709" y="4232827"/>
                </a:lnTo>
                <a:lnTo>
                  <a:pt x="107410" y="4137000"/>
                </a:lnTo>
                <a:lnTo>
                  <a:pt x="87080" y="4032486"/>
                </a:lnTo>
                <a:lnTo>
                  <a:pt x="72573" y="3927972"/>
                </a:lnTo>
                <a:lnTo>
                  <a:pt x="52242" y="3823458"/>
                </a:lnTo>
                <a:lnTo>
                  <a:pt x="37734" y="3718944"/>
                </a:lnTo>
                <a:lnTo>
                  <a:pt x="23225" y="3614430"/>
                </a:lnTo>
                <a:lnTo>
                  <a:pt x="14507" y="3501231"/>
                </a:lnTo>
                <a:lnTo>
                  <a:pt x="8687" y="3390895"/>
                </a:lnTo>
                <a:lnTo>
                  <a:pt x="0" y="3280560"/>
                </a:lnTo>
                <a:lnTo>
                  <a:pt x="0" y="3057024"/>
                </a:lnTo>
                <a:lnTo>
                  <a:pt x="8687" y="2943822"/>
                </a:lnTo>
                <a:lnTo>
                  <a:pt x="14507" y="2827697"/>
                </a:lnTo>
                <a:lnTo>
                  <a:pt x="34838" y="2708643"/>
                </a:lnTo>
                <a:lnTo>
                  <a:pt x="49347" y="2598339"/>
                </a:lnTo>
                <a:lnTo>
                  <a:pt x="78363" y="2479316"/>
                </a:lnTo>
                <a:lnTo>
                  <a:pt x="107410" y="2360264"/>
                </a:lnTo>
                <a:lnTo>
                  <a:pt x="142248" y="2241243"/>
                </a:lnTo>
                <a:lnTo>
                  <a:pt x="185803" y="2122219"/>
                </a:lnTo>
                <a:lnTo>
                  <a:pt x="229328" y="1997376"/>
                </a:lnTo>
                <a:lnTo>
                  <a:pt x="284495" y="1878354"/>
                </a:lnTo>
                <a:lnTo>
                  <a:pt x="339663" y="1759332"/>
                </a:lnTo>
                <a:lnTo>
                  <a:pt x="409338" y="1640279"/>
                </a:lnTo>
                <a:lnTo>
                  <a:pt x="479014" y="1512540"/>
                </a:lnTo>
                <a:lnTo>
                  <a:pt x="563199" y="1416744"/>
                </a:lnTo>
                <a:lnTo>
                  <a:pt x="647383" y="1326738"/>
                </a:lnTo>
                <a:lnTo>
                  <a:pt x="731598" y="1251270"/>
                </a:lnTo>
                <a:lnTo>
                  <a:pt x="821573" y="1190311"/>
                </a:lnTo>
                <a:lnTo>
                  <a:pt x="920296" y="1135143"/>
                </a:lnTo>
                <a:lnTo>
                  <a:pt x="1018988" y="1100307"/>
                </a:lnTo>
                <a:lnTo>
                  <a:pt x="1126428" y="1074185"/>
                </a:lnTo>
                <a:lnTo>
                  <a:pt x="1225120" y="1050959"/>
                </a:lnTo>
                <a:close/>
                <a:moveTo>
                  <a:pt x="4856984" y="473222"/>
                </a:moveTo>
                <a:lnTo>
                  <a:pt x="4830864" y="481939"/>
                </a:lnTo>
                <a:lnTo>
                  <a:pt x="4801818" y="481939"/>
                </a:lnTo>
                <a:lnTo>
                  <a:pt x="4772800" y="493552"/>
                </a:lnTo>
                <a:lnTo>
                  <a:pt x="4752470" y="499343"/>
                </a:lnTo>
                <a:lnTo>
                  <a:pt x="4723424" y="513851"/>
                </a:lnTo>
                <a:lnTo>
                  <a:pt x="4729245" y="534181"/>
                </a:lnTo>
                <a:lnTo>
                  <a:pt x="4743754" y="548690"/>
                </a:lnTo>
                <a:lnTo>
                  <a:pt x="4758261" y="569020"/>
                </a:lnTo>
                <a:lnTo>
                  <a:pt x="4769874" y="583527"/>
                </a:lnTo>
                <a:lnTo>
                  <a:pt x="4784413" y="598067"/>
                </a:lnTo>
                <a:lnTo>
                  <a:pt x="4798921" y="612575"/>
                </a:lnTo>
                <a:lnTo>
                  <a:pt x="4813429" y="627082"/>
                </a:lnTo>
                <a:lnTo>
                  <a:pt x="4827937" y="632904"/>
                </a:lnTo>
                <a:lnTo>
                  <a:pt x="4854089" y="659026"/>
                </a:lnTo>
                <a:lnTo>
                  <a:pt x="4883105" y="673534"/>
                </a:lnTo>
                <a:lnTo>
                  <a:pt x="4912153" y="688041"/>
                </a:lnTo>
                <a:lnTo>
                  <a:pt x="4926660" y="693863"/>
                </a:lnTo>
                <a:lnTo>
                  <a:pt x="4926660" y="673534"/>
                </a:lnTo>
                <a:lnTo>
                  <a:pt x="4920839" y="644516"/>
                </a:lnTo>
                <a:lnTo>
                  <a:pt x="4926660" y="629979"/>
                </a:lnTo>
                <a:lnTo>
                  <a:pt x="4926660" y="609678"/>
                </a:lnTo>
                <a:lnTo>
                  <a:pt x="4932451" y="595140"/>
                </a:lnTo>
                <a:lnTo>
                  <a:pt x="4938274" y="580631"/>
                </a:lnTo>
                <a:lnTo>
                  <a:pt x="4952781" y="574841"/>
                </a:lnTo>
                <a:lnTo>
                  <a:pt x="4961499" y="569020"/>
                </a:lnTo>
                <a:lnTo>
                  <a:pt x="4976006" y="560302"/>
                </a:lnTo>
                <a:lnTo>
                  <a:pt x="5034070" y="560302"/>
                </a:lnTo>
                <a:lnTo>
                  <a:pt x="5048579" y="569020"/>
                </a:lnTo>
                <a:lnTo>
                  <a:pt x="5063116" y="574841"/>
                </a:lnTo>
                <a:lnTo>
                  <a:pt x="5077625" y="574841"/>
                </a:lnTo>
                <a:lnTo>
                  <a:pt x="5086342" y="580631"/>
                </a:lnTo>
                <a:lnTo>
                  <a:pt x="5100850" y="595140"/>
                </a:lnTo>
                <a:lnTo>
                  <a:pt x="5109567" y="600962"/>
                </a:lnTo>
                <a:lnTo>
                  <a:pt x="5124075" y="615471"/>
                </a:lnTo>
                <a:lnTo>
                  <a:pt x="5132792" y="621291"/>
                </a:lnTo>
                <a:lnTo>
                  <a:pt x="5132792" y="632904"/>
                </a:lnTo>
                <a:lnTo>
                  <a:pt x="5129866" y="635800"/>
                </a:lnTo>
                <a:lnTo>
                  <a:pt x="5135689" y="650308"/>
                </a:lnTo>
                <a:lnTo>
                  <a:pt x="5135689" y="670637"/>
                </a:lnTo>
                <a:lnTo>
                  <a:pt x="5129866" y="685146"/>
                </a:lnTo>
                <a:lnTo>
                  <a:pt x="5121180" y="696759"/>
                </a:lnTo>
                <a:lnTo>
                  <a:pt x="5106641" y="711267"/>
                </a:lnTo>
                <a:lnTo>
                  <a:pt x="5092134" y="717089"/>
                </a:lnTo>
                <a:lnTo>
                  <a:pt x="5071804" y="731596"/>
                </a:lnTo>
                <a:lnTo>
                  <a:pt x="5051504" y="737418"/>
                </a:lnTo>
                <a:lnTo>
                  <a:pt x="5022457" y="751926"/>
                </a:lnTo>
                <a:lnTo>
                  <a:pt x="5042787" y="763540"/>
                </a:lnTo>
                <a:lnTo>
                  <a:pt x="5063116" y="772256"/>
                </a:lnTo>
                <a:lnTo>
                  <a:pt x="5083416" y="783869"/>
                </a:lnTo>
                <a:lnTo>
                  <a:pt x="5103745" y="789659"/>
                </a:lnTo>
                <a:lnTo>
                  <a:pt x="5126971" y="798376"/>
                </a:lnTo>
                <a:lnTo>
                  <a:pt x="5147301" y="804167"/>
                </a:lnTo>
                <a:lnTo>
                  <a:pt x="5167630" y="809989"/>
                </a:lnTo>
                <a:lnTo>
                  <a:pt x="5187930" y="818706"/>
                </a:lnTo>
                <a:lnTo>
                  <a:pt x="5286652" y="818706"/>
                </a:lnTo>
                <a:lnTo>
                  <a:pt x="5306982" y="809989"/>
                </a:lnTo>
                <a:lnTo>
                  <a:pt x="5327281" y="804167"/>
                </a:lnTo>
                <a:lnTo>
                  <a:pt x="5347611" y="798376"/>
                </a:lnTo>
                <a:lnTo>
                  <a:pt x="5341820" y="778048"/>
                </a:lnTo>
                <a:lnTo>
                  <a:pt x="5341820" y="763540"/>
                </a:lnTo>
                <a:lnTo>
                  <a:pt x="5327281" y="743209"/>
                </a:lnTo>
                <a:lnTo>
                  <a:pt x="5318595" y="722879"/>
                </a:lnTo>
                <a:lnTo>
                  <a:pt x="5312773" y="708371"/>
                </a:lnTo>
                <a:lnTo>
                  <a:pt x="5298265" y="688041"/>
                </a:lnTo>
                <a:lnTo>
                  <a:pt x="5283757" y="667742"/>
                </a:lnTo>
                <a:lnTo>
                  <a:pt x="5269218" y="653204"/>
                </a:lnTo>
                <a:lnTo>
                  <a:pt x="5257606" y="632904"/>
                </a:lnTo>
                <a:lnTo>
                  <a:pt x="5243097" y="621291"/>
                </a:lnTo>
                <a:lnTo>
                  <a:pt x="5222769" y="600962"/>
                </a:lnTo>
                <a:lnTo>
                  <a:pt x="5208260" y="589349"/>
                </a:lnTo>
                <a:lnTo>
                  <a:pt x="5187930" y="569020"/>
                </a:lnTo>
                <a:lnTo>
                  <a:pt x="5167630" y="554511"/>
                </a:lnTo>
                <a:lnTo>
                  <a:pt x="5147301" y="539972"/>
                </a:lnTo>
                <a:lnTo>
                  <a:pt x="5126971" y="528391"/>
                </a:lnTo>
                <a:lnTo>
                  <a:pt x="5103745" y="522568"/>
                </a:lnTo>
                <a:lnTo>
                  <a:pt x="5083416" y="508061"/>
                </a:lnTo>
                <a:lnTo>
                  <a:pt x="5054400" y="499343"/>
                </a:lnTo>
                <a:lnTo>
                  <a:pt x="5034070" y="487731"/>
                </a:lnTo>
                <a:lnTo>
                  <a:pt x="5005054" y="481939"/>
                </a:lnTo>
                <a:lnTo>
                  <a:pt x="4984724" y="481939"/>
                </a:lnTo>
                <a:lnTo>
                  <a:pt x="4955677" y="473222"/>
                </a:lnTo>
                <a:close/>
                <a:moveTo>
                  <a:pt x="4674078" y="0"/>
                </a:moveTo>
                <a:lnTo>
                  <a:pt x="4758261" y="0"/>
                </a:lnTo>
                <a:lnTo>
                  <a:pt x="4798921" y="5821"/>
                </a:lnTo>
                <a:lnTo>
                  <a:pt x="4839550" y="11611"/>
                </a:lnTo>
                <a:lnTo>
                  <a:pt x="4888928" y="26120"/>
                </a:lnTo>
                <a:lnTo>
                  <a:pt x="4932451" y="40659"/>
                </a:lnTo>
                <a:lnTo>
                  <a:pt x="4973111" y="52271"/>
                </a:lnTo>
                <a:lnTo>
                  <a:pt x="5022457" y="75496"/>
                </a:lnTo>
                <a:lnTo>
                  <a:pt x="5066012" y="87109"/>
                </a:lnTo>
                <a:lnTo>
                  <a:pt x="5109567" y="116125"/>
                </a:lnTo>
                <a:lnTo>
                  <a:pt x="5153092" y="136455"/>
                </a:lnTo>
                <a:lnTo>
                  <a:pt x="5202469" y="165472"/>
                </a:lnTo>
                <a:lnTo>
                  <a:pt x="5245993" y="200309"/>
                </a:lnTo>
                <a:lnTo>
                  <a:pt x="5286652" y="229356"/>
                </a:lnTo>
                <a:lnTo>
                  <a:pt x="5330207" y="264194"/>
                </a:lnTo>
                <a:lnTo>
                  <a:pt x="5365046" y="296137"/>
                </a:lnTo>
                <a:lnTo>
                  <a:pt x="5408571" y="330975"/>
                </a:lnTo>
                <a:lnTo>
                  <a:pt x="5443408" y="374499"/>
                </a:lnTo>
                <a:lnTo>
                  <a:pt x="5478246" y="415159"/>
                </a:lnTo>
                <a:lnTo>
                  <a:pt x="5518906" y="449997"/>
                </a:lnTo>
                <a:lnTo>
                  <a:pt x="5547922" y="490626"/>
                </a:lnTo>
                <a:lnTo>
                  <a:pt x="5640823" y="571914"/>
                </a:lnTo>
                <a:lnTo>
                  <a:pt x="5742442" y="656130"/>
                </a:lnTo>
                <a:lnTo>
                  <a:pt x="5768562" y="676428"/>
                </a:lnTo>
                <a:lnTo>
                  <a:pt x="5797609" y="696759"/>
                </a:lnTo>
                <a:lnTo>
                  <a:pt x="5826627" y="717089"/>
                </a:lnTo>
                <a:lnTo>
                  <a:pt x="5855673" y="737418"/>
                </a:lnTo>
                <a:lnTo>
                  <a:pt x="5884689" y="757718"/>
                </a:lnTo>
                <a:lnTo>
                  <a:pt x="5919527" y="778048"/>
                </a:lnTo>
                <a:lnTo>
                  <a:pt x="5948574" y="798376"/>
                </a:lnTo>
                <a:lnTo>
                  <a:pt x="5977590" y="812885"/>
                </a:lnTo>
                <a:lnTo>
                  <a:pt x="6012428" y="824498"/>
                </a:lnTo>
                <a:lnTo>
                  <a:pt x="6050192" y="847724"/>
                </a:lnTo>
                <a:lnTo>
                  <a:pt x="6076313" y="853544"/>
                </a:lnTo>
                <a:lnTo>
                  <a:pt x="6111152" y="865157"/>
                </a:lnTo>
                <a:lnTo>
                  <a:pt x="6145989" y="879665"/>
                </a:lnTo>
                <a:lnTo>
                  <a:pt x="6180828" y="885457"/>
                </a:lnTo>
                <a:lnTo>
                  <a:pt x="6215665" y="894173"/>
                </a:lnTo>
                <a:lnTo>
                  <a:pt x="6320179" y="894173"/>
                </a:lnTo>
                <a:lnTo>
                  <a:pt x="6360809" y="885457"/>
                </a:lnTo>
                <a:lnTo>
                  <a:pt x="6395646" y="879665"/>
                </a:lnTo>
                <a:lnTo>
                  <a:pt x="6439201" y="873843"/>
                </a:lnTo>
                <a:lnTo>
                  <a:pt x="6474039" y="859335"/>
                </a:lnTo>
                <a:lnTo>
                  <a:pt x="6517594" y="844828"/>
                </a:lnTo>
                <a:lnTo>
                  <a:pt x="6552433" y="821602"/>
                </a:lnTo>
                <a:lnTo>
                  <a:pt x="6552433" y="844828"/>
                </a:lnTo>
                <a:lnTo>
                  <a:pt x="6543715" y="865157"/>
                </a:lnTo>
                <a:lnTo>
                  <a:pt x="6534999" y="894173"/>
                </a:lnTo>
                <a:lnTo>
                  <a:pt x="6529208" y="905787"/>
                </a:lnTo>
                <a:lnTo>
                  <a:pt x="6514699" y="926116"/>
                </a:lnTo>
                <a:lnTo>
                  <a:pt x="6508878" y="940624"/>
                </a:lnTo>
                <a:lnTo>
                  <a:pt x="6494369" y="960954"/>
                </a:lnTo>
                <a:lnTo>
                  <a:pt x="6479861" y="975462"/>
                </a:lnTo>
                <a:lnTo>
                  <a:pt x="6465323" y="989971"/>
                </a:lnTo>
                <a:lnTo>
                  <a:pt x="6450814" y="1004509"/>
                </a:lnTo>
                <a:lnTo>
                  <a:pt x="6436305" y="1019017"/>
                </a:lnTo>
                <a:lnTo>
                  <a:pt x="6415976" y="1024808"/>
                </a:lnTo>
                <a:lnTo>
                  <a:pt x="6401468" y="1039348"/>
                </a:lnTo>
                <a:lnTo>
                  <a:pt x="6381138" y="1045138"/>
                </a:lnTo>
                <a:lnTo>
                  <a:pt x="6360809" y="1059646"/>
                </a:lnTo>
                <a:lnTo>
                  <a:pt x="6346300" y="1065467"/>
                </a:lnTo>
                <a:lnTo>
                  <a:pt x="6262117" y="1100307"/>
                </a:lnTo>
                <a:lnTo>
                  <a:pt x="6177932" y="1135143"/>
                </a:lnTo>
                <a:lnTo>
                  <a:pt x="6134377" y="1155473"/>
                </a:lnTo>
                <a:lnTo>
                  <a:pt x="6090822" y="1167087"/>
                </a:lnTo>
                <a:lnTo>
                  <a:pt x="6076313" y="1184491"/>
                </a:lnTo>
                <a:lnTo>
                  <a:pt x="6055983" y="1190311"/>
                </a:lnTo>
                <a:lnTo>
                  <a:pt x="6035654" y="1201924"/>
                </a:lnTo>
                <a:lnTo>
                  <a:pt x="6021145" y="1216432"/>
                </a:lnTo>
                <a:lnTo>
                  <a:pt x="6727415" y="2052018"/>
                </a:lnTo>
                <a:lnTo>
                  <a:pt x="6727415" y="5093336"/>
                </a:lnTo>
                <a:lnTo>
                  <a:pt x="5242797" y="5093336"/>
                </a:lnTo>
                <a:lnTo>
                  <a:pt x="5309879" y="4978933"/>
                </a:lnTo>
                <a:lnTo>
                  <a:pt x="5394062" y="4784413"/>
                </a:lnTo>
                <a:lnTo>
                  <a:pt x="5428901" y="4729245"/>
                </a:lnTo>
                <a:lnTo>
                  <a:pt x="5463738" y="4665391"/>
                </a:lnTo>
                <a:lnTo>
                  <a:pt x="5504397" y="4601506"/>
                </a:lnTo>
                <a:lnTo>
                  <a:pt x="5539236" y="4546369"/>
                </a:lnTo>
                <a:lnTo>
                  <a:pt x="5559536" y="4511530"/>
                </a:lnTo>
                <a:lnTo>
                  <a:pt x="5579864" y="4485380"/>
                </a:lnTo>
                <a:lnTo>
                  <a:pt x="5600194" y="4456363"/>
                </a:lnTo>
                <a:lnTo>
                  <a:pt x="5620525" y="4430242"/>
                </a:lnTo>
                <a:lnTo>
                  <a:pt x="5640823" y="4401195"/>
                </a:lnTo>
                <a:lnTo>
                  <a:pt x="5661153" y="4380866"/>
                </a:lnTo>
                <a:lnTo>
                  <a:pt x="5690201" y="4354744"/>
                </a:lnTo>
                <a:lnTo>
                  <a:pt x="5713426" y="4334415"/>
                </a:lnTo>
                <a:lnTo>
                  <a:pt x="5739547" y="4305399"/>
                </a:lnTo>
                <a:lnTo>
                  <a:pt x="5768562" y="4285068"/>
                </a:lnTo>
                <a:lnTo>
                  <a:pt x="5788892" y="4264739"/>
                </a:lnTo>
                <a:lnTo>
                  <a:pt x="5823731" y="4244440"/>
                </a:lnTo>
                <a:lnTo>
                  <a:pt x="5852777" y="4221215"/>
                </a:lnTo>
                <a:lnTo>
                  <a:pt x="5881793" y="4200884"/>
                </a:lnTo>
                <a:lnTo>
                  <a:pt x="5916632" y="4186376"/>
                </a:lnTo>
                <a:lnTo>
                  <a:pt x="5945678" y="4166047"/>
                </a:lnTo>
                <a:lnTo>
                  <a:pt x="5980517" y="4154434"/>
                </a:lnTo>
                <a:lnTo>
                  <a:pt x="6015324" y="4139926"/>
                </a:lnTo>
                <a:lnTo>
                  <a:pt x="6050192" y="4134104"/>
                </a:lnTo>
                <a:lnTo>
                  <a:pt x="6093718" y="4119596"/>
                </a:lnTo>
                <a:lnTo>
                  <a:pt x="6128555" y="4113775"/>
                </a:lnTo>
                <a:lnTo>
                  <a:pt x="6172110" y="4107983"/>
                </a:lnTo>
                <a:lnTo>
                  <a:pt x="6215665" y="4099266"/>
                </a:lnTo>
                <a:lnTo>
                  <a:pt x="6265011" y="4093475"/>
                </a:lnTo>
                <a:lnTo>
                  <a:pt x="6265011" y="3875730"/>
                </a:lnTo>
                <a:lnTo>
                  <a:pt x="6259220" y="3771218"/>
                </a:lnTo>
                <a:lnTo>
                  <a:pt x="6253399" y="3660882"/>
                </a:lnTo>
                <a:lnTo>
                  <a:pt x="6238890" y="3556368"/>
                </a:lnTo>
                <a:lnTo>
                  <a:pt x="6224383" y="3451854"/>
                </a:lnTo>
                <a:lnTo>
                  <a:pt x="6204053" y="3341549"/>
                </a:lnTo>
                <a:lnTo>
                  <a:pt x="6183723" y="3237034"/>
                </a:lnTo>
                <a:lnTo>
                  <a:pt x="6154707" y="3132520"/>
                </a:lnTo>
                <a:lnTo>
                  <a:pt x="6125659" y="3036725"/>
                </a:lnTo>
                <a:lnTo>
                  <a:pt x="6090822" y="2932211"/>
                </a:lnTo>
                <a:lnTo>
                  <a:pt x="6055983" y="2836383"/>
                </a:lnTo>
                <a:lnTo>
                  <a:pt x="6021145" y="2731870"/>
                </a:lnTo>
                <a:lnTo>
                  <a:pt x="5977590" y="2641894"/>
                </a:lnTo>
                <a:lnTo>
                  <a:pt x="5928244" y="2543171"/>
                </a:lnTo>
                <a:lnTo>
                  <a:pt x="5887616" y="2444478"/>
                </a:lnTo>
                <a:lnTo>
                  <a:pt x="5829552" y="2354472"/>
                </a:lnTo>
                <a:lnTo>
                  <a:pt x="5774384" y="2270288"/>
                </a:lnTo>
                <a:lnTo>
                  <a:pt x="5719217" y="2180282"/>
                </a:lnTo>
                <a:lnTo>
                  <a:pt x="5661153" y="2096099"/>
                </a:lnTo>
                <a:lnTo>
                  <a:pt x="5597300" y="2020601"/>
                </a:lnTo>
                <a:lnTo>
                  <a:pt x="5527623" y="1936416"/>
                </a:lnTo>
                <a:lnTo>
                  <a:pt x="5457947" y="1860919"/>
                </a:lnTo>
                <a:lnTo>
                  <a:pt x="5388271" y="1791244"/>
                </a:lnTo>
                <a:lnTo>
                  <a:pt x="5309879" y="1721567"/>
                </a:lnTo>
                <a:lnTo>
                  <a:pt x="5231485" y="1651891"/>
                </a:lnTo>
                <a:lnTo>
                  <a:pt x="5147301" y="1590933"/>
                </a:lnTo>
                <a:lnTo>
                  <a:pt x="5063116" y="1535766"/>
                </a:lnTo>
                <a:lnTo>
                  <a:pt x="4978901" y="1480629"/>
                </a:lnTo>
                <a:lnTo>
                  <a:pt x="4886001" y="1425460"/>
                </a:lnTo>
                <a:lnTo>
                  <a:pt x="4796025" y="1376115"/>
                </a:lnTo>
                <a:lnTo>
                  <a:pt x="4697303" y="1335454"/>
                </a:lnTo>
                <a:lnTo>
                  <a:pt x="4659569" y="1349964"/>
                </a:lnTo>
                <a:lnTo>
                  <a:pt x="4618909" y="1361575"/>
                </a:lnTo>
                <a:lnTo>
                  <a:pt x="4575385" y="1373189"/>
                </a:lnTo>
                <a:lnTo>
                  <a:pt x="4526008" y="1381905"/>
                </a:lnTo>
                <a:lnTo>
                  <a:pt x="4476663" y="1393518"/>
                </a:lnTo>
                <a:lnTo>
                  <a:pt x="4418599" y="1402235"/>
                </a:lnTo>
                <a:lnTo>
                  <a:pt x="4369253" y="1408026"/>
                </a:lnTo>
                <a:lnTo>
                  <a:pt x="4087653" y="1408026"/>
                </a:lnTo>
                <a:lnTo>
                  <a:pt x="4023769" y="1402235"/>
                </a:lnTo>
                <a:lnTo>
                  <a:pt x="3968602" y="1393518"/>
                </a:lnTo>
                <a:lnTo>
                  <a:pt x="3913463" y="1387726"/>
                </a:lnTo>
                <a:lnTo>
                  <a:pt x="3864087" y="1373189"/>
                </a:lnTo>
                <a:lnTo>
                  <a:pt x="3808950" y="1361575"/>
                </a:lnTo>
                <a:lnTo>
                  <a:pt x="3759573" y="1355785"/>
                </a:lnTo>
                <a:lnTo>
                  <a:pt x="3710227" y="1335454"/>
                </a:lnTo>
                <a:lnTo>
                  <a:pt x="3660881" y="1320946"/>
                </a:lnTo>
                <a:lnTo>
                  <a:pt x="3617326" y="1300616"/>
                </a:lnTo>
                <a:lnTo>
                  <a:pt x="3573771" y="1280286"/>
                </a:lnTo>
                <a:lnTo>
                  <a:pt x="3538932" y="1259987"/>
                </a:lnTo>
                <a:lnTo>
                  <a:pt x="3504095" y="1239658"/>
                </a:lnTo>
                <a:lnTo>
                  <a:pt x="3477973" y="1210610"/>
                </a:lnTo>
                <a:lnTo>
                  <a:pt x="3457643" y="1184491"/>
                </a:lnTo>
                <a:lnTo>
                  <a:pt x="3437315" y="1155473"/>
                </a:lnTo>
                <a:lnTo>
                  <a:pt x="3422806" y="1126426"/>
                </a:lnTo>
                <a:lnTo>
                  <a:pt x="3417015" y="1091589"/>
                </a:lnTo>
                <a:lnTo>
                  <a:pt x="3408297" y="1056751"/>
                </a:lnTo>
                <a:lnTo>
                  <a:pt x="3417015" y="1021913"/>
                </a:lnTo>
                <a:lnTo>
                  <a:pt x="3422806" y="987074"/>
                </a:lnTo>
                <a:lnTo>
                  <a:pt x="3451854" y="1001583"/>
                </a:lnTo>
                <a:lnTo>
                  <a:pt x="3486691" y="1016122"/>
                </a:lnTo>
                <a:lnTo>
                  <a:pt x="3527320" y="1030630"/>
                </a:lnTo>
                <a:lnTo>
                  <a:pt x="3570875" y="1045138"/>
                </a:lnTo>
                <a:lnTo>
                  <a:pt x="3620221" y="1050959"/>
                </a:lnTo>
                <a:lnTo>
                  <a:pt x="3669597" y="1065467"/>
                </a:lnTo>
                <a:lnTo>
                  <a:pt x="3724736" y="1071260"/>
                </a:lnTo>
                <a:lnTo>
                  <a:pt x="3774111" y="1077081"/>
                </a:lnTo>
                <a:lnTo>
                  <a:pt x="3832176" y="1085797"/>
                </a:lnTo>
                <a:lnTo>
                  <a:pt x="3974422" y="1085797"/>
                </a:lnTo>
                <a:lnTo>
                  <a:pt x="4003439" y="1077081"/>
                </a:lnTo>
                <a:lnTo>
                  <a:pt x="4032486" y="1077081"/>
                </a:lnTo>
                <a:lnTo>
                  <a:pt x="4061502" y="1071260"/>
                </a:lnTo>
                <a:lnTo>
                  <a:pt x="4081832" y="1065467"/>
                </a:lnTo>
                <a:lnTo>
                  <a:pt x="4110879" y="1059646"/>
                </a:lnTo>
                <a:lnTo>
                  <a:pt x="4139896" y="1050959"/>
                </a:lnTo>
                <a:lnTo>
                  <a:pt x="4160226" y="1045138"/>
                </a:lnTo>
                <a:lnTo>
                  <a:pt x="4189242" y="1039348"/>
                </a:lnTo>
                <a:lnTo>
                  <a:pt x="4209572" y="1024808"/>
                </a:lnTo>
                <a:lnTo>
                  <a:pt x="4189242" y="989971"/>
                </a:lnTo>
                <a:lnTo>
                  <a:pt x="4160226" y="955132"/>
                </a:lnTo>
                <a:lnTo>
                  <a:pt x="4134104" y="929012"/>
                </a:lnTo>
                <a:lnTo>
                  <a:pt x="4105057" y="894173"/>
                </a:lnTo>
                <a:lnTo>
                  <a:pt x="4061502" y="859335"/>
                </a:lnTo>
                <a:lnTo>
                  <a:pt x="4026664" y="830288"/>
                </a:lnTo>
                <a:lnTo>
                  <a:pt x="3983139" y="801273"/>
                </a:lnTo>
                <a:lnTo>
                  <a:pt x="3948301" y="775151"/>
                </a:lnTo>
                <a:lnTo>
                  <a:pt x="3898926" y="746104"/>
                </a:lnTo>
                <a:lnTo>
                  <a:pt x="3855401" y="725805"/>
                </a:lnTo>
                <a:lnTo>
                  <a:pt x="3806023" y="705475"/>
                </a:lnTo>
                <a:lnTo>
                  <a:pt x="3756677" y="685146"/>
                </a:lnTo>
                <a:lnTo>
                  <a:pt x="3707331" y="664816"/>
                </a:lnTo>
                <a:lnTo>
                  <a:pt x="3657985" y="650308"/>
                </a:lnTo>
                <a:lnTo>
                  <a:pt x="3608608" y="638695"/>
                </a:lnTo>
                <a:lnTo>
                  <a:pt x="3559262" y="632904"/>
                </a:lnTo>
                <a:lnTo>
                  <a:pt x="3509916" y="624187"/>
                </a:lnTo>
                <a:lnTo>
                  <a:pt x="3460540" y="618365"/>
                </a:lnTo>
                <a:lnTo>
                  <a:pt x="3318292" y="618365"/>
                </a:lnTo>
                <a:lnTo>
                  <a:pt x="3268947" y="632904"/>
                </a:lnTo>
                <a:lnTo>
                  <a:pt x="3225393" y="638695"/>
                </a:lnTo>
                <a:lnTo>
                  <a:pt x="3184764" y="650308"/>
                </a:lnTo>
                <a:lnTo>
                  <a:pt x="3141209" y="670637"/>
                </a:lnTo>
                <a:lnTo>
                  <a:pt x="3100579" y="690967"/>
                </a:lnTo>
                <a:lnTo>
                  <a:pt x="3065741" y="719984"/>
                </a:lnTo>
                <a:lnTo>
                  <a:pt x="3030904" y="754821"/>
                </a:lnTo>
                <a:lnTo>
                  <a:pt x="3001857" y="789659"/>
                </a:lnTo>
                <a:lnTo>
                  <a:pt x="2972839" y="830288"/>
                </a:lnTo>
                <a:lnTo>
                  <a:pt x="2943792" y="870948"/>
                </a:lnTo>
                <a:lnTo>
                  <a:pt x="2920567" y="929012"/>
                </a:lnTo>
                <a:lnTo>
                  <a:pt x="2906060" y="844828"/>
                </a:lnTo>
                <a:lnTo>
                  <a:pt x="2900238" y="769330"/>
                </a:lnTo>
                <a:lnTo>
                  <a:pt x="2900238" y="629979"/>
                </a:lnTo>
                <a:lnTo>
                  <a:pt x="2906060" y="566123"/>
                </a:lnTo>
                <a:lnTo>
                  <a:pt x="2920567" y="510956"/>
                </a:lnTo>
                <a:lnTo>
                  <a:pt x="2935076" y="461609"/>
                </a:lnTo>
                <a:lnTo>
                  <a:pt x="2964121" y="412263"/>
                </a:lnTo>
                <a:lnTo>
                  <a:pt x="2984452" y="371604"/>
                </a:lnTo>
                <a:lnTo>
                  <a:pt x="3019290" y="328049"/>
                </a:lnTo>
                <a:lnTo>
                  <a:pt x="3054128" y="293211"/>
                </a:lnTo>
                <a:lnTo>
                  <a:pt x="3088966" y="267090"/>
                </a:lnTo>
                <a:lnTo>
                  <a:pt x="3132491" y="238074"/>
                </a:lnTo>
                <a:lnTo>
                  <a:pt x="3181868" y="211922"/>
                </a:lnTo>
                <a:lnTo>
                  <a:pt x="3231213" y="191623"/>
                </a:lnTo>
                <a:lnTo>
                  <a:pt x="3280560" y="177084"/>
                </a:lnTo>
                <a:lnTo>
                  <a:pt x="3332831" y="162576"/>
                </a:lnTo>
                <a:lnTo>
                  <a:pt x="3387967" y="150963"/>
                </a:lnTo>
                <a:lnTo>
                  <a:pt x="3451854" y="142246"/>
                </a:lnTo>
                <a:lnTo>
                  <a:pt x="3507021" y="142246"/>
                </a:lnTo>
                <a:lnTo>
                  <a:pt x="3570875" y="136455"/>
                </a:lnTo>
                <a:lnTo>
                  <a:pt x="3634760" y="136455"/>
                </a:lnTo>
                <a:lnTo>
                  <a:pt x="3698615" y="142246"/>
                </a:lnTo>
                <a:lnTo>
                  <a:pt x="3771186" y="150963"/>
                </a:lnTo>
                <a:lnTo>
                  <a:pt x="3835071" y="156785"/>
                </a:lnTo>
                <a:lnTo>
                  <a:pt x="3904746" y="162576"/>
                </a:lnTo>
                <a:lnTo>
                  <a:pt x="3968602" y="177084"/>
                </a:lnTo>
                <a:lnTo>
                  <a:pt x="4038277" y="182906"/>
                </a:lnTo>
                <a:lnTo>
                  <a:pt x="4102162" y="203236"/>
                </a:lnTo>
                <a:lnTo>
                  <a:pt x="4166015" y="214849"/>
                </a:lnTo>
                <a:lnTo>
                  <a:pt x="4235692" y="232253"/>
                </a:lnTo>
                <a:lnTo>
                  <a:pt x="4299577" y="252582"/>
                </a:lnTo>
                <a:lnTo>
                  <a:pt x="4328593" y="211922"/>
                </a:lnTo>
                <a:lnTo>
                  <a:pt x="4357640" y="171294"/>
                </a:lnTo>
                <a:lnTo>
                  <a:pt x="4383762" y="136455"/>
                </a:lnTo>
                <a:lnTo>
                  <a:pt x="4412808" y="110335"/>
                </a:lnTo>
                <a:lnTo>
                  <a:pt x="4447645" y="81287"/>
                </a:lnTo>
                <a:lnTo>
                  <a:pt x="4482483" y="60958"/>
                </a:lnTo>
                <a:lnTo>
                  <a:pt x="4517321" y="40659"/>
                </a:lnTo>
                <a:lnTo>
                  <a:pt x="4552159" y="26120"/>
                </a:lnTo>
                <a:lnTo>
                  <a:pt x="4595684" y="11611"/>
                </a:lnTo>
                <a:lnTo>
                  <a:pt x="4630523" y="5821"/>
                </a:lnTo>
                <a:close/>
              </a:path>
            </a:pathLst>
          </a:custGeom>
          <a:solidFill>
            <a:srgbClr val="F9F9F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FB4411A-AF24-B01E-2703-DEFD31D233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504000" y="1859339"/>
            <a:ext cx="9144000" cy="2492990"/>
          </a:xfrm>
        </p:spPr>
        <p:txBody>
          <a:bodyPr vert="horz" anchor="b">
            <a:noAutofit/>
          </a:bodyPr>
          <a:lstStyle>
            <a:lvl1pPr algn="l">
              <a:defRPr sz="540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8100000" scaled="1"/>
                </a:gradFill>
              </a:defRPr>
            </a:lvl1pPr>
          </a:lstStyle>
          <a:p>
            <a:r>
              <a:rPr lang="de-DE" dirty="0"/>
              <a:t>Titel der Präsentation, 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 54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91C00D7-562A-60D9-F1D1-F8A89600F84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504000" y="4492853"/>
            <a:ext cx="9144000" cy="307777"/>
          </a:xfr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Untertitel, Arial 20 Pt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A9C058-29FF-9EA0-7F7B-3DB1EA07FFA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504000" y="5756275"/>
            <a:ext cx="13418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C4C1A71B-5A78-4A41-BC56-9755C47B638E}" type="datetime1">
              <a:rPr lang="de-DE" smtClean="0"/>
              <a:t>15.07.2026</a:t>
            </a:fld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863BEA-F14F-E59A-68DE-8534357324DA}"/>
              </a:ext>
            </a:extLst>
          </p:cNvPr>
          <p:cNvSpPr/>
          <p:nvPr userDrawn="1"/>
        </p:nvSpPr>
        <p:spPr bwMode="gray">
          <a:xfrm rot="10800000" flipH="1" flipV="1">
            <a:off x="0" y="0"/>
            <a:ext cx="143999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28" name="Picture 4" descr="Stadt Kaufbeuren - Stadtmuseum">
            <a:extLst>
              <a:ext uri="{FF2B5EF4-FFF2-40B4-BE49-F238E27FC236}">
                <a16:creationId xmlns:a16="http://schemas.microsoft.com/office/drawing/2014/main" id="{B599BF7C-AE5E-C023-37FB-3DB462F065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30" r="1798" b="25677"/>
          <a:stretch/>
        </p:blipFill>
        <p:spPr bwMode="gray">
          <a:xfrm>
            <a:off x="9753599" y="629136"/>
            <a:ext cx="1934401" cy="46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84D8C65-A7D8-212A-19CC-2CEC9F58FD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4000" y="504000"/>
            <a:ext cx="1709074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031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258E8A1-33B5-6584-6F29-D5328227B1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72650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258E8A1-33B5-6584-6F29-D5328227B1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03999" y="730290"/>
            <a:ext cx="11184001" cy="553998"/>
          </a:xfrm>
        </p:spPr>
        <p:txBody>
          <a:bodyPr vert="horz">
            <a:noAutofit/>
          </a:bodyPr>
          <a:lstStyle/>
          <a:p>
            <a:r>
              <a:rPr lang="de-DE" dirty="0"/>
              <a:t>Mastertitel bearbeiten,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3999" y="321358"/>
            <a:ext cx="11184001" cy="215444"/>
          </a:xfrm>
        </p:spPr>
        <p:txBody>
          <a:bodyPr wrap="square"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1EB939E9-13CE-45F3-39D3-D234E6A73A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04000" y="5473267"/>
            <a:ext cx="3608000" cy="6309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de-DE" dirty="0"/>
              <a:t>Text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2D321466-AEF0-F0C5-2E32-8FB907FAC15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292000" y="5473267"/>
            <a:ext cx="3608000" cy="630942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Text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3" name="Bildplatzhalter 12">
            <a:extLst>
              <a:ext uri="{FF2B5EF4-FFF2-40B4-BE49-F238E27FC236}">
                <a16:creationId xmlns:a16="http://schemas.microsoft.com/office/drawing/2014/main" id="{E2A688E3-C73B-8729-F0DD-24C49EA480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504000" y="1856209"/>
            <a:ext cx="3608000" cy="345602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Bildplatzhalter 12">
            <a:extLst>
              <a:ext uri="{FF2B5EF4-FFF2-40B4-BE49-F238E27FC236}">
                <a16:creationId xmlns:a16="http://schemas.microsoft.com/office/drawing/2014/main" id="{2F4A010E-B093-92BC-34EA-0A66DA039AF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4292000" y="1856209"/>
            <a:ext cx="3608000" cy="345602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B7E06782-120F-4ED9-9C77-31741EB6D28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 bwMode="gray">
          <a:xfrm>
            <a:off x="8080001" y="1856209"/>
            <a:ext cx="3608000" cy="345602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1F19BB89-342B-7BBD-9807-1BA0AB9071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8080001" y="5473267"/>
            <a:ext cx="3608000" cy="630942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Text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7898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099A7DF9-68C8-1F42-AB8C-CB9558C636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187626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93AD46F7-7898-6B9A-7413-D609218BBE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096000" y="144000"/>
            <a:ext cx="5952001" cy="321300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04000" y="730290"/>
            <a:ext cx="5232000" cy="553998"/>
          </a:xfrm>
        </p:spPr>
        <p:txBody>
          <a:bodyPr vert="horz">
            <a:noAutofit/>
          </a:bodyPr>
          <a:lstStyle>
            <a:lvl1pPr>
              <a:defRPr/>
            </a:lvl1pPr>
          </a:lstStyle>
          <a:p>
            <a:r>
              <a:rPr lang="de-DE" dirty="0"/>
              <a:t>Titel,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B26BD-9CD7-9B55-D041-46BCC4E253DA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504000" y="1856209"/>
            <a:ext cx="5232000" cy="424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5232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4" name="Bildplatzhalter 12">
            <a:extLst>
              <a:ext uri="{FF2B5EF4-FFF2-40B4-BE49-F238E27FC236}">
                <a16:creationId xmlns:a16="http://schemas.microsoft.com/office/drawing/2014/main" id="{1849A33A-15E6-1A4A-B21F-B112ADEEEF9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6096000" y="3501000"/>
            <a:ext cx="5952001" cy="321300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169490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4DC7E864-13D6-6E7F-7A5F-C4F204D9349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08783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93AD46F7-7898-6B9A-7413-D609218BBE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6096000" y="144000"/>
            <a:ext cx="2904000" cy="321300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04000" y="730290"/>
            <a:ext cx="5232000" cy="553998"/>
          </a:xfrm>
        </p:spPr>
        <p:txBody>
          <a:bodyPr vert="horz">
            <a:noAutofit/>
          </a:bodyPr>
          <a:lstStyle/>
          <a:p>
            <a:r>
              <a:rPr lang="de-DE" dirty="0"/>
              <a:t>Titel,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B26BD-9CD7-9B55-D041-46BCC4E253DA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504000" y="1856209"/>
            <a:ext cx="5232000" cy="424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5232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4" name="Bildplatzhalter 12">
            <a:extLst>
              <a:ext uri="{FF2B5EF4-FFF2-40B4-BE49-F238E27FC236}">
                <a16:creationId xmlns:a16="http://schemas.microsoft.com/office/drawing/2014/main" id="{1849A33A-15E6-1A4A-B21F-B112ADEEEF9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6096000" y="3501000"/>
            <a:ext cx="5952001" cy="321300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9" name="Bildplatzhalter 12">
            <a:extLst>
              <a:ext uri="{FF2B5EF4-FFF2-40B4-BE49-F238E27FC236}">
                <a16:creationId xmlns:a16="http://schemas.microsoft.com/office/drawing/2014/main" id="{0470AC8C-DE6D-1819-8E92-83CF64766E7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9144000" y="144000"/>
            <a:ext cx="2904000" cy="3213000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538641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C06BB1F5-3F02-8FC8-F17E-78C499BE774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0600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>
            <a:extLst>
              <a:ext uri="{FF2B5EF4-FFF2-40B4-BE49-F238E27FC236}">
                <a16:creationId xmlns:a16="http://schemas.microsoft.com/office/drawing/2014/main" id="{D0FFFED5-ADAB-C5BC-F327-8480FA5B8227}"/>
              </a:ext>
            </a:extLst>
          </p:cNvPr>
          <p:cNvSpPr/>
          <p:nvPr userDrawn="1"/>
        </p:nvSpPr>
        <p:spPr bwMode="gray">
          <a:xfrm>
            <a:off x="144000" y="144000"/>
            <a:ext cx="11904001" cy="6570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CCB72CD-1E5E-2CEB-43E7-12A9E0505C0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gray">
          <a:xfrm>
            <a:off x="504000" y="504000"/>
            <a:ext cx="1709074" cy="714375"/>
          </a:xfrm>
          <a:prstGeom prst="rect">
            <a:avLst/>
          </a:prstGeom>
        </p:spPr>
      </p:pic>
      <p:sp>
        <p:nvSpPr>
          <p:cNvPr id="13" name="Gleichschenkliges Dreieck 12">
            <a:extLst>
              <a:ext uri="{FF2B5EF4-FFF2-40B4-BE49-F238E27FC236}">
                <a16:creationId xmlns:a16="http://schemas.microsoft.com/office/drawing/2014/main" id="{452C790F-5DE4-A00D-7883-14374BFCB3BD}"/>
              </a:ext>
            </a:extLst>
          </p:cNvPr>
          <p:cNvSpPr/>
          <p:nvPr userDrawn="1"/>
        </p:nvSpPr>
        <p:spPr bwMode="gray">
          <a:xfrm rot="16200000">
            <a:off x="11491913" y="2987826"/>
            <a:ext cx="831400" cy="28078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1AE120-FDE0-F55C-F376-199002FEF6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544001" y="1054236"/>
            <a:ext cx="9144000" cy="1477328"/>
          </a:xfrm>
        </p:spPr>
        <p:txBody>
          <a:bodyPr vert="horz" anchor="t">
            <a:noAutofit/>
          </a:bodyPr>
          <a:lstStyle>
            <a:lvl1pPr algn="r">
              <a:defRPr sz="9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Danke!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6C95F27-BE34-786F-14C8-5FE05A1762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889829" y="2960913"/>
            <a:ext cx="7798171" cy="800219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2000">
                <a:solidFill>
                  <a:schemeClr val="bg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 dirty="0"/>
              <a:t>Name, Nachname</a:t>
            </a:r>
          </a:p>
          <a:p>
            <a:pPr lvl="1"/>
            <a:r>
              <a:rPr lang="de-DE" dirty="0"/>
              <a:t>Position</a:t>
            </a:r>
            <a:br>
              <a:rPr lang="de-DE" dirty="0"/>
            </a:br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79BEFC4-9BB8-8C00-D265-02EE53C48A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889829" y="3974059"/>
            <a:ext cx="7798171" cy="492443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 dirty="0"/>
              <a:t>name.nachname@kaufbeuren.de</a:t>
            </a:r>
          </a:p>
          <a:p>
            <a:pPr lvl="0"/>
            <a:r>
              <a:rPr lang="de-DE" dirty="0"/>
              <a:t>www.Kaufbeuren.de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76A8D5AB-FBE0-1D37-5C38-967A5D2521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889829" y="5384799"/>
            <a:ext cx="7798171" cy="738664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 dirty="0"/>
              <a:t>Stadt Kaufbeuren</a:t>
            </a:r>
          </a:p>
          <a:p>
            <a:pPr lvl="0"/>
            <a:r>
              <a:rPr lang="de-DE" dirty="0"/>
              <a:t>Kaiser-Max-Straße 1</a:t>
            </a:r>
          </a:p>
          <a:p>
            <a:pPr lvl="0"/>
            <a:r>
              <a:rPr lang="de-DE" dirty="0"/>
              <a:t>87600 Kaufbeuren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959E0F7E-08CD-822A-1199-76BC4138B3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89829" y="4679429"/>
            <a:ext cx="7798171" cy="492443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 dirty="0"/>
              <a:t>Tel.: +49 8341 437 - 156</a:t>
            </a:r>
          </a:p>
          <a:p>
            <a:pPr lvl="0"/>
            <a:r>
              <a:rPr lang="de-DE" dirty="0"/>
              <a:t>Fax: +49 8341 437 - 8156</a:t>
            </a:r>
          </a:p>
        </p:txBody>
      </p:sp>
    </p:spTree>
    <p:extLst>
      <p:ext uri="{BB962C8B-B14F-4D97-AF65-F5344CB8AC3E}">
        <p14:creationId xmlns:p14="http://schemas.microsoft.com/office/powerpoint/2010/main" val="3306841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 Stadtmuse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593D1AF-97BB-094E-FDE2-8A9788C9F2F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6679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EFF2FE07-4B9C-2ECB-A65C-82B09A8E1719}"/>
              </a:ext>
            </a:extLst>
          </p:cNvPr>
          <p:cNvSpPr/>
          <p:nvPr userDrawn="1"/>
        </p:nvSpPr>
        <p:spPr bwMode="gray">
          <a:xfrm>
            <a:off x="5464585" y="1764664"/>
            <a:ext cx="6727415" cy="5093336"/>
          </a:xfrm>
          <a:custGeom>
            <a:avLst/>
            <a:gdLst>
              <a:gd name="connsiteX0" fmla="*/ 1323842 w 6727415"/>
              <a:gd name="connsiteY0" fmla="*/ 1045138 h 5093336"/>
              <a:gd name="connsiteX1" fmla="*/ 1428326 w 6727415"/>
              <a:gd name="connsiteY1" fmla="*/ 1050959 h 5093336"/>
              <a:gd name="connsiteX2" fmla="*/ 1527049 w 6727415"/>
              <a:gd name="connsiteY2" fmla="*/ 1059646 h 5093336"/>
              <a:gd name="connsiteX3" fmla="*/ 1625771 w 6727415"/>
              <a:gd name="connsiteY3" fmla="*/ 1079977 h 5093336"/>
              <a:gd name="connsiteX4" fmla="*/ 1724463 w 6727415"/>
              <a:gd name="connsiteY4" fmla="*/ 1109023 h 5093336"/>
              <a:gd name="connsiteX5" fmla="*/ 1817366 w 6727415"/>
              <a:gd name="connsiteY5" fmla="*/ 1149652 h 5093336"/>
              <a:gd name="connsiteX6" fmla="*/ 1901550 w 6727415"/>
              <a:gd name="connsiteY6" fmla="*/ 1193207 h 5093336"/>
              <a:gd name="connsiteX7" fmla="*/ 1985733 w 6727415"/>
              <a:gd name="connsiteY7" fmla="*/ 1239658 h 5093336"/>
              <a:gd name="connsiteX8" fmla="*/ 2064127 w 6727415"/>
              <a:gd name="connsiteY8" fmla="*/ 1297721 h 5093336"/>
              <a:gd name="connsiteX9" fmla="*/ 2142519 w 6727415"/>
              <a:gd name="connsiteY9" fmla="*/ 1361575 h 5093336"/>
              <a:gd name="connsiteX10" fmla="*/ 2206405 w 6727415"/>
              <a:gd name="connsiteY10" fmla="*/ 1422534 h 5093336"/>
              <a:gd name="connsiteX11" fmla="*/ 2261542 w 6727415"/>
              <a:gd name="connsiteY11" fmla="*/ 1498033 h 5093336"/>
              <a:gd name="connsiteX12" fmla="*/ 2310919 w 6727415"/>
              <a:gd name="connsiteY12" fmla="*/ 1567707 h 5093336"/>
              <a:gd name="connsiteX13" fmla="*/ 2351548 w 6727415"/>
              <a:gd name="connsiteY13" fmla="*/ 1648997 h 5093336"/>
              <a:gd name="connsiteX14" fmla="*/ 2380595 w 6727415"/>
              <a:gd name="connsiteY14" fmla="*/ 1724494 h 5093336"/>
              <a:gd name="connsiteX15" fmla="*/ 2400893 w 6727415"/>
              <a:gd name="connsiteY15" fmla="*/ 1808678 h 5093336"/>
              <a:gd name="connsiteX16" fmla="*/ 2409611 w 6727415"/>
              <a:gd name="connsiteY16" fmla="*/ 1898683 h 5093336"/>
              <a:gd name="connsiteX17" fmla="*/ 2409611 w 6727415"/>
              <a:gd name="connsiteY17" fmla="*/ 1982868 h 5093336"/>
              <a:gd name="connsiteX18" fmla="*/ 2395102 w 6727415"/>
              <a:gd name="connsiteY18" fmla="*/ 2072874 h 5093336"/>
              <a:gd name="connsiteX19" fmla="*/ 2368982 w 6727415"/>
              <a:gd name="connsiteY19" fmla="*/ 2162849 h 5093336"/>
              <a:gd name="connsiteX20" fmla="*/ 2325426 w 6727415"/>
              <a:gd name="connsiteY20" fmla="*/ 2244137 h 5093336"/>
              <a:gd name="connsiteX21" fmla="*/ 2261542 w 6727415"/>
              <a:gd name="connsiteY21" fmla="*/ 2334142 h 5093336"/>
              <a:gd name="connsiteX22" fmla="*/ 2188970 w 6727415"/>
              <a:gd name="connsiteY22" fmla="*/ 2424148 h 5093336"/>
              <a:gd name="connsiteX23" fmla="*/ 2098965 w 6727415"/>
              <a:gd name="connsiteY23" fmla="*/ 2508333 h 5093336"/>
              <a:gd name="connsiteX24" fmla="*/ 2064127 w 6727415"/>
              <a:gd name="connsiteY24" fmla="*/ 2528662 h 5093336"/>
              <a:gd name="connsiteX25" fmla="*/ 2029289 w 6727415"/>
              <a:gd name="connsiteY25" fmla="*/ 2548992 h 5093336"/>
              <a:gd name="connsiteX26" fmla="*/ 2000273 w 6727415"/>
              <a:gd name="connsiteY26" fmla="*/ 2569291 h 5093336"/>
              <a:gd name="connsiteX27" fmla="*/ 1971226 w 6727415"/>
              <a:gd name="connsiteY27" fmla="*/ 2589622 h 5093336"/>
              <a:gd name="connsiteX28" fmla="*/ 1950926 w 6727415"/>
              <a:gd name="connsiteY28" fmla="*/ 2615743 h 5093336"/>
              <a:gd name="connsiteX29" fmla="*/ 1921879 w 6727415"/>
              <a:gd name="connsiteY29" fmla="*/ 2638968 h 5093336"/>
              <a:gd name="connsiteX30" fmla="*/ 1907371 w 6727415"/>
              <a:gd name="connsiteY30" fmla="*/ 2665120 h 5093336"/>
              <a:gd name="connsiteX31" fmla="*/ 1887042 w 6727415"/>
              <a:gd name="connsiteY31" fmla="*/ 2685418 h 5093336"/>
              <a:gd name="connsiteX32" fmla="*/ 1872533 w 6727415"/>
              <a:gd name="connsiteY32" fmla="*/ 2714465 h 5093336"/>
              <a:gd name="connsiteX33" fmla="*/ 1858024 w 6727415"/>
              <a:gd name="connsiteY33" fmla="*/ 2740586 h 5093336"/>
              <a:gd name="connsiteX34" fmla="*/ 1843486 w 6727415"/>
              <a:gd name="connsiteY34" fmla="*/ 2769634 h 5093336"/>
              <a:gd name="connsiteX35" fmla="*/ 1837694 w 6727415"/>
              <a:gd name="connsiteY35" fmla="*/ 2798650 h 5093336"/>
              <a:gd name="connsiteX36" fmla="*/ 1828977 w 6727415"/>
              <a:gd name="connsiteY36" fmla="*/ 2827697 h 5093336"/>
              <a:gd name="connsiteX37" fmla="*/ 1814468 w 6727415"/>
              <a:gd name="connsiteY37" fmla="*/ 2856712 h 5093336"/>
              <a:gd name="connsiteX38" fmla="*/ 1814468 w 6727415"/>
              <a:gd name="connsiteY38" fmla="*/ 2891551 h 5093336"/>
              <a:gd name="connsiteX39" fmla="*/ 1808648 w 6727415"/>
              <a:gd name="connsiteY39" fmla="*/ 2917671 h 5093336"/>
              <a:gd name="connsiteX40" fmla="*/ 1808648 w 6727415"/>
              <a:gd name="connsiteY40" fmla="*/ 3074458 h 5093336"/>
              <a:gd name="connsiteX41" fmla="*/ 1828977 w 6727415"/>
              <a:gd name="connsiteY41" fmla="*/ 3228318 h 5093336"/>
              <a:gd name="connsiteX42" fmla="*/ 1863815 w 6727415"/>
              <a:gd name="connsiteY42" fmla="*/ 3396717 h 5093336"/>
              <a:gd name="connsiteX43" fmla="*/ 1913162 w 6727415"/>
              <a:gd name="connsiteY43" fmla="*/ 3556368 h 5093336"/>
              <a:gd name="connsiteX44" fmla="*/ 1968329 w 6727415"/>
              <a:gd name="connsiteY44" fmla="*/ 3721871 h 5093336"/>
              <a:gd name="connsiteX45" fmla="*/ 2046722 w 6727415"/>
              <a:gd name="connsiteY45" fmla="*/ 3881521 h 5093336"/>
              <a:gd name="connsiteX46" fmla="*/ 2130907 w 6727415"/>
              <a:gd name="connsiteY46" fmla="*/ 4041203 h 5093336"/>
              <a:gd name="connsiteX47" fmla="*/ 2229630 w 6727415"/>
              <a:gd name="connsiteY47" fmla="*/ 4200884 h 5093336"/>
              <a:gd name="connsiteX48" fmla="*/ 2328322 w 6727415"/>
              <a:gd name="connsiteY48" fmla="*/ 4360566 h 5093336"/>
              <a:gd name="connsiteX49" fmla="*/ 2441554 w 6727415"/>
              <a:gd name="connsiteY49" fmla="*/ 4511530 h 5093336"/>
              <a:gd name="connsiteX50" fmla="*/ 2569292 w 6727415"/>
              <a:gd name="connsiteY50" fmla="*/ 4659569 h 5093336"/>
              <a:gd name="connsiteX51" fmla="*/ 2697032 w 6727415"/>
              <a:gd name="connsiteY51" fmla="*/ 4798921 h 5093336"/>
              <a:gd name="connsiteX52" fmla="*/ 2830562 w 6727415"/>
              <a:gd name="connsiteY52" fmla="*/ 4932482 h 5093336"/>
              <a:gd name="connsiteX53" fmla="*/ 2972839 w 6727415"/>
              <a:gd name="connsiteY53" fmla="*/ 5063117 h 5093336"/>
              <a:gd name="connsiteX54" fmla="*/ 3012349 w 6727415"/>
              <a:gd name="connsiteY54" fmla="*/ 5093336 h 5093336"/>
              <a:gd name="connsiteX55" fmla="*/ 326974 w 6727415"/>
              <a:gd name="connsiteY55" fmla="*/ 5093336 h 5093336"/>
              <a:gd name="connsiteX56" fmla="*/ 293213 w 6727415"/>
              <a:gd name="connsiteY56" fmla="*/ 4944095 h 5093336"/>
              <a:gd name="connsiteX57" fmla="*/ 214819 w 6727415"/>
              <a:gd name="connsiteY57" fmla="*/ 4610223 h 5093336"/>
              <a:gd name="connsiteX58" fmla="*/ 127709 w 6727415"/>
              <a:gd name="connsiteY58" fmla="*/ 4232827 h 5093336"/>
              <a:gd name="connsiteX59" fmla="*/ 107410 w 6727415"/>
              <a:gd name="connsiteY59" fmla="*/ 4137000 h 5093336"/>
              <a:gd name="connsiteX60" fmla="*/ 87080 w 6727415"/>
              <a:gd name="connsiteY60" fmla="*/ 4032486 h 5093336"/>
              <a:gd name="connsiteX61" fmla="*/ 72573 w 6727415"/>
              <a:gd name="connsiteY61" fmla="*/ 3927972 h 5093336"/>
              <a:gd name="connsiteX62" fmla="*/ 52242 w 6727415"/>
              <a:gd name="connsiteY62" fmla="*/ 3823458 h 5093336"/>
              <a:gd name="connsiteX63" fmla="*/ 37734 w 6727415"/>
              <a:gd name="connsiteY63" fmla="*/ 3718944 h 5093336"/>
              <a:gd name="connsiteX64" fmla="*/ 23225 w 6727415"/>
              <a:gd name="connsiteY64" fmla="*/ 3614430 h 5093336"/>
              <a:gd name="connsiteX65" fmla="*/ 14507 w 6727415"/>
              <a:gd name="connsiteY65" fmla="*/ 3501231 h 5093336"/>
              <a:gd name="connsiteX66" fmla="*/ 8687 w 6727415"/>
              <a:gd name="connsiteY66" fmla="*/ 3390895 h 5093336"/>
              <a:gd name="connsiteX67" fmla="*/ 0 w 6727415"/>
              <a:gd name="connsiteY67" fmla="*/ 3280560 h 5093336"/>
              <a:gd name="connsiteX68" fmla="*/ 0 w 6727415"/>
              <a:gd name="connsiteY68" fmla="*/ 3057024 h 5093336"/>
              <a:gd name="connsiteX69" fmla="*/ 8687 w 6727415"/>
              <a:gd name="connsiteY69" fmla="*/ 2943822 h 5093336"/>
              <a:gd name="connsiteX70" fmla="*/ 14507 w 6727415"/>
              <a:gd name="connsiteY70" fmla="*/ 2827697 h 5093336"/>
              <a:gd name="connsiteX71" fmla="*/ 34838 w 6727415"/>
              <a:gd name="connsiteY71" fmla="*/ 2708643 h 5093336"/>
              <a:gd name="connsiteX72" fmla="*/ 49347 w 6727415"/>
              <a:gd name="connsiteY72" fmla="*/ 2598339 h 5093336"/>
              <a:gd name="connsiteX73" fmla="*/ 78363 w 6727415"/>
              <a:gd name="connsiteY73" fmla="*/ 2479316 h 5093336"/>
              <a:gd name="connsiteX74" fmla="*/ 107410 w 6727415"/>
              <a:gd name="connsiteY74" fmla="*/ 2360264 h 5093336"/>
              <a:gd name="connsiteX75" fmla="*/ 142248 w 6727415"/>
              <a:gd name="connsiteY75" fmla="*/ 2241243 h 5093336"/>
              <a:gd name="connsiteX76" fmla="*/ 185803 w 6727415"/>
              <a:gd name="connsiteY76" fmla="*/ 2122219 h 5093336"/>
              <a:gd name="connsiteX77" fmla="*/ 229328 w 6727415"/>
              <a:gd name="connsiteY77" fmla="*/ 1997376 h 5093336"/>
              <a:gd name="connsiteX78" fmla="*/ 284495 w 6727415"/>
              <a:gd name="connsiteY78" fmla="*/ 1878354 h 5093336"/>
              <a:gd name="connsiteX79" fmla="*/ 339663 w 6727415"/>
              <a:gd name="connsiteY79" fmla="*/ 1759332 h 5093336"/>
              <a:gd name="connsiteX80" fmla="*/ 409338 w 6727415"/>
              <a:gd name="connsiteY80" fmla="*/ 1640279 h 5093336"/>
              <a:gd name="connsiteX81" fmla="*/ 479014 w 6727415"/>
              <a:gd name="connsiteY81" fmla="*/ 1512540 h 5093336"/>
              <a:gd name="connsiteX82" fmla="*/ 563199 w 6727415"/>
              <a:gd name="connsiteY82" fmla="*/ 1416744 h 5093336"/>
              <a:gd name="connsiteX83" fmla="*/ 647383 w 6727415"/>
              <a:gd name="connsiteY83" fmla="*/ 1326738 h 5093336"/>
              <a:gd name="connsiteX84" fmla="*/ 731598 w 6727415"/>
              <a:gd name="connsiteY84" fmla="*/ 1251270 h 5093336"/>
              <a:gd name="connsiteX85" fmla="*/ 821573 w 6727415"/>
              <a:gd name="connsiteY85" fmla="*/ 1190311 h 5093336"/>
              <a:gd name="connsiteX86" fmla="*/ 920296 w 6727415"/>
              <a:gd name="connsiteY86" fmla="*/ 1135143 h 5093336"/>
              <a:gd name="connsiteX87" fmla="*/ 1018988 w 6727415"/>
              <a:gd name="connsiteY87" fmla="*/ 1100307 h 5093336"/>
              <a:gd name="connsiteX88" fmla="*/ 1126428 w 6727415"/>
              <a:gd name="connsiteY88" fmla="*/ 1074185 h 5093336"/>
              <a:gd name="connsiteX89" fmla="*/ 1225120 w 6727415"/>
              <a:gd name="connsiteY89" fmla="*/ 1050959 h 5093336"/>
              <a:gd name="connsiteX90" fmla="*/ 4856984 w 6727415"/>
              <a:gd name="connsiteY90" fmla="*/ 473222 h 5093336"/>
              <a:gd name="connsiteX91" fmla="*/ 4830864 w 6727415"/>
              <a:gd name="connsiteY91" fmla="*/ 481939 h 5093336"/>
              <a:gd name="connsiteX92" fmla="*/ 4801818 w 6727415"/>
              <a:gd name="connsiteY92" fmla="*/ 481939 h 5093336"/>
              <a:gd name="connsiteX93" fmla="*/ 4772800 w 6727415"/>
              <a:gd name="connsiteY93" fmla="*/ 493552 h 5093336"/>
              <a:gd name="connsiteX94" fmla="*/ 4752470 w 6727415"/>
              <a:gd name="connsiteY94" fmla="*/ 499343 h 5093336"/>
              <a:gd name="connsiteX95" fmla="*/ 4723424 w 6727415"/>
              <a:gd name="connsiteY95" fmla="*/ 513851 h 5093336"/>
              <a:gd name="connsiteX96" fmla="*/ 4729245 w 6727415"/>
              <a:gd name="connsiteY96" fmla="*/ 534181 h 5093336"/>
              <a:gd name="connsiteX97" fmla="*/ 4743754 w 6727415"/>
              <a:gd name="connsiteY97" fmla="*/ 548690 h 5093336"/>
              <a:gd name="connsiteX98" fmla="*/ 4758261 w 6727415"/>
              <a:gd name="connsiteY98" fmla="*/ 569020 h 5093336"/>
              <a:gd name="connsiteX99" fmla="*/ 4769874 w 6727415"/>
              <a:gd name="connsiteY99" fmla="*/ 583527 h 5093336"/>
              <a:gd name="connsiteX100" fmla="*/ 4784413 w 6727415"/>
              <a:gd name="connsiteY100" fmla="*/ 598067 h 5093336"/>
              <a:gd name="connsiteX101" fmla="*/ 4798921 w 6727415"/>
              <a:gd name="connsiteY101" fmla="*/ 612575 h 5093336"/>
              <a:gd name="connsiteX102" fmla="*/ 4813429 w 6727415"/>
              <a:gd name="connsiteY102" fmla="*/ 627082 h 5093336"/>
              <a:gd name="connsiteX103" fmla="*/ 4827937 w 6727415"/>
              <a:gd name="connsiteY103" fmla="*/ 632904 h 5093336"/>
              <a:gd name="connsiteX104" fmla="*/ 4854089 w 6727415"/>
              <a:gd name="connsiteY104" fmla="*/ 659026 h 5093336"/>
              <a:gd name="connsiteX105" fmla="*/ 4883105 w 6727415"/>
              <a:gd name="connsiteY105" fmla="*/ 673534 h 5093336"/>
              <a:gd name="connsiteX106" fmla="*/ 4912153 w 6727415"/>
              <a:gd name="connsiteY106" fmla="*/ 688041 h 5093336"/>
              <a:gd name="connsiteX107" fmla="*/ 4926660 w 6727415"/>
              <a:gd name="connsiteY107" fmla="*/ 693863 h 5093336"/>
              <a:gd name="connsiteX108" fmla="*/ 4926660 w 6727415"/>
              <a:gd name="connsiteY108" fmla="*/ 673534 h 5093336"/>
              <a:gd name="connsiteX109" fmla="*/ 4920839 w 6727415"/>
              <a:gd name="connsiteY109" fmla="*/ 644516 h 5093336"/>
              <a:gd name="connsiteX110" fmla="*/ 4926660 w 6727415"/>
              <a:gd name="connsiteY110" fmla="*/ 629979 h 5093336"/>
              <a:gd name="connsiteX111" fmla="*/ 4926660 w 6727415"/>
              <a:gd name="connsiteY111" fmla="*/ 609678 h 5093336"/>
              <a:gd name="connsiteX112" fmla="*/ 4932451 w 6727415"/>
              <a:gd name="connsiteY112" fmla="*/ 595140 h 5093336"/>
              <a:gd name="connsiteX113" fmla="*/ 4938274 w 6727415"/>
              <a:gd name="connsiteY113" fmla="*/ 580631 h 5093336"/>
              <a:gd name="connsiteX114" fmla="*/ 4952781 w 6727415"/>
              <a:gd name="connsiteY114" fmla="*/ 574841 h 5093336"/>
              <a:gd name="connsiteX115" fmla="*/ 4961499 w 6727415"/>
              <a:gd name="connsiteY115" fmla="*/ 569020 h 5093336"/>
              <a:gd name="connsiteX116" fmla="*/ 4976006 w 6727415"/>
              <a:gd name="connsiteY116" fmla="*/ 560302 h 5093336"/>
              <a:gd name="connsiteX117" fmla="*/ 5034070 w 6727415"/>
              <a:gd name="connsiteY117" fmla="*/ 560302 h 5093336"/>
              <a:gd name="connsiteX118" fmla="*/ 5048579 w 6727415"/>
              <a:gd name="connsiteY118" fmla="*/ 569020 h 5093336"/>
              <a:gd name="connsiteX119" fmla="*/ 5063116 w 6727415"/>
              <a:gd name="connsiteY119" fmla="*/ 574841 h 5093336"/>
              <a:gd name="connsiteX120" fmla="*/ 5077625 w 6727415"/>
              <a:gd name="connsiteY120" fmla="*/ 574841 h 5093336"/>
              <a:gd name="connsiteX121" fmla="*/ 5086342 w 6727415"/>
              <a:gd name="connsiteY121" fmla="*/ 580631 h 5093336"/>
              <a:gd name="connsiteX122" fmla="*/ 5100850 w 6727415"/>
              <a:gd name="connsiteY122" fmla="*/ 595140 h 5093336"/>
              <a:gd name="connsiteX123" fmla="*/ 5109567 w 6727415"/>
              <a:gd name="connsiteY123" fmla="*/ 600962 h 5093336"/>
              <a:gd name="connsiteX124" fmla="*/ 5124075 w 6727415"/>
              <a:gd name="connsiteY124" fmla="*/ 615471 h 5093336"/>
              <a:gd name="connsiteX125" fmla="*/ 5132792 w 6727415"/>
              <a:gd name="connsiteY125" fmla="*/ 621291 h 5093336"/>
              <a:gd name="connsiteX126" fmla="*/ 5132792 w 6727415"/>
              <a:gd name="connsiteY126" fmla="*/ 632904 h 5093336"/>
              <a:gd name="connsiteX127" fmla="*/ 5129866 w 6727415"/>
              <a:gd name="connsiteY127" fmla="*/ 635800 h 5093336"/>
              <a:gd name="connsiteX128" fmla="*/ 5135689 w 6727415"/>
              <a:gd name="connsiteY128" fmla="*/ 650308 h 5093336"/>
              <a:gd name="connsiteX129" fmla="*/ 5135689 w 6727415"/>
              <a:gd name="connsiteY129" fmla="*/ 670637 h 5093336"/>
              <a:gd name="connsiteX130" fmla="*/ 5129866 w 6727415"/>
              <a:gd name="connsiteY130" fmla="*/ 685146 h 5093336"/>
              <a:gd name="connsiteX131" fmla="*/ 5121180 w 6727415"/>
              <a:gd name="connsiteY131" fmla="*/ 696759 h 5093336"/>
              <a:gd name="connsiteX132" fmla="*/ 5106641 w 6727415"/>
              <a:gd name="connsiteY132" fmla="*/ 711267 h 5093336"/>
              <a:gd name="connsiteX133" fmla="*/ 5092134 w 6727415"/>
              <a:gd name="connsiteY133" fmla="*/ 717089 h 5093336"/>
              <a:gd name="connsiteX134" fmla="*/ 5071804 w 6727415"/>
              <a:gd name="connsiteY134" fmla="*/ 731596 h 5093336"/>
              <a:gd name="connsiteX135" fmla="*/ 5051504 w 6727415"/>
              <a:gd name="connsiteY135" fmla="*/ 737418 h 5093336"/>
              <a:gd name="connsiteX136" fmla="*/ 5022457 w 6727415"/>
              <a:gd name="connsiteY136" fmla="*/ 751926 h 5093336"/>
              <a:gd name="connsiteX137" fmla="*/ 5042787 w 6727415"/>
              <a:gd name="connsiteY137" fmla="*/ 763540 h 5093336"/>
              <a:gd name="connsiteX138" fmla="*/ 5063116 w 6727415"/>
              <a:gd name="connsiteY138" fmla="*/ 772256 h 5093336"/>
              <a:gd name="connsiteX139" fmla="*/ 5083416 w 6727415"/>
              <a:gd name="connsiteY139" fmla="*/ 783869 h 5093336"/>
              <a:gd name="connsiteX140" fmla="*/ 5103745 w 6727415"/>
              <a:gd name="connsiteY140" fmla="*/ 789659 h 5093336"/>
              <a:gd name="connsiteX141" fmla="*/ 5126971 w 6727415"/>
              <a:gd name="connsiteY141" fmla="*/ 798376 h 5093336"/>
              <a:gd name="connsiteX142" fmla="*/ 5147301 w 6727415"/>
              <a:gd name="connsiteY142" fmla="*/ 804167 h 5093336"/>
              <a:gd name="connsiteX143" fmla="*/ 5167630 w 6727415"/>
              <a:gd name="connsiteY143" fmla="*/ 809989 h 5093336"/>
              <a:gd name="connsiteX144" fmla="*/ 5187930 w 6727415"/>
              <a:gd name="connsiteY144" fmla="*/ 818706 h 5093336"/>
              <a:gd name="connsiteX145" fmla="*/ 5286652 w 6727415"/>
              <a:gd name="connsiteY145" fmla="*/ 818706 h 5093336"/>
              <a:gd name="connsiteX146" fmla="*/ 5306982 w 6727415"/>
              <a:gd name="connsiteY146" fmla="*/ 809989 h 5093336"/>
              <a:gd name="connsiteX147" fmla="*/ 5327281 w 6727415"/>
              <a:gd name="connsiteY147" fmla="*/ 804167 h 5093336"/>
              <a:gd name="connsiteX148" fmla="*/ 5347611 w 6727415"/>
              <a:gd name="connsiteY148" fmla="*/ 798376 h 5093336"/>
              <a:gd name="connsiteX149" fmla="*/ 5341820 w 6727415"/>
              <a:gd name="connsiteY149" fmla="*/ 778048 h 5093336"/>
              <a:gd name="connsiteX150" fmla="*/ 5341820 w 6727415"/>
              <a:gd name="connsiteY150" fmla="*/ 763540 h 5093336"/>
              <a:gd name="connsiteX151" fmla="*/ 5327281 w 6727415"/>
              <a:gd name="connsiteY151" fmla="*/ 743209 h 5093336"/>
              <a:gd name="connsiteX152" fmla="*/ 5318595 w 6727415"/>
              <a:gd name="connsiteY152" fmla="*/ 722879 h 5093336"/>
              <a:gd name="connsiteX153" fmla="*/ 5312773 w 6727415"/>
              <a:gd name="connsiteY153" fmla="*/ 708371 h 5093336"/>
              <a:gd name="connsiteX154" fmla="*/ 5298265 w 6727415"/>
              <a:gd name="connsiteY154" fmla="*/ 688041 h 5093336"/>
              <a:gd name="connsiteX155" fmla="*/ 5283757 w 6727415"/>
              <a:gd name="connsiteY155" fmla="*/ 667742 h 5093336"/>
              <a:gd name="connsiteX156" fmla="*/ 5269218 w 6727415"/>
              <a:gd name="connsiteY156" fmla="*/ 653204 h 5093336"/>
              <a:gd name="connsiteX157" fmla="*/ 5257606 w 6727415"/>
              <a:gd name="connsiteY157" fmla="*/ 632904 h 5093336"/>
              <a:gd name="connsiteX158" fmla="*/ 5243097 w 6727415"/>
              <a:gd name="connsiteY158" fmla="*/ 621291 h 5093336"/>
              <a:gd name="connsiteX159" fmla="*/ 5222769 w 6727415"/>
              <a:gd name="connsiteY159" fmla="*/ 600962 h 5093336"/>
              <a:gd name="connsiteX160" fmla="*/ 5208260 w 6727415"/>
              <a:gd name="connsiteY160" fmla="*/ 589349 h 5093336"/>
              <a:gd name="connsiteX161" fmla="*/ 5187930 w 6727415"/>
              <a:gd name="connsiteY161" fmla="*/ 569020 h 5093336"/>
              <a:gd name="connsiteX162" fmla="*/ 5167630 w 6727415"/>
              <a:gd name="connsiteY162" fmla="*/ 554511 h 5093336"/>
              <a:gd name="connsiteX163" fmla="*/ 5147301 w 6727415"/>
              <a:gd name="connsiteY163" fmla="*/ 539972 h 5093336"/>
              <a:gd name="connsiteX164" fmla="*/ 5126971 w 6727415"/>
              <a:gd name="connsiteY164" fmla="*/ 528391 h 5093336"/>
              <a:gd name="connsiteX165" fmla="*/ 5103745 w 6727415"/>
              <a:gd name="connsiteY165" fmla="*/ 522568 h 5093336"/>
              <a:gd name="connsiteX166" fmla="*/ 5083416 w 6727415"/>
              <a:gd name="connsiteY166" fmla="*/ 508061 h 5093336"/>
              <a:gd name="connsiteX167" fmla="*/ 5054400 w 6727415"/>
              <a:gd name="connsiteY167" fmla="*/ 499343 h 5093336"/>
              <a:gd name="connsiteX168" fmla="*/ 5034070 w 6727415"/>
              <a:gd name="connsiteY168" fmla="*/ 487731 h 5093336"/>
              <a:gd name="connsiteX169" fmla="*/ 5005054 w 6727415"/>
              <a:gd name="connsiteY169" fmla="*/ 481939 h 5093336"/>
              <a:gd name="connsiteX170" fmla="*/ 4984724 w 6727415"/>
              <a:gd name="connsiteY170" fmla="*/ 481939 h 5093336"/>
              <a:gd name="connsiteX171" fmla="*/ 4955677 w 6727415"/>
              <a:gd name="connsiteY171" fmla="*/ 473222 h 5093336"/>
              <a:gd name="connsiteX172" fmla="*/ 4674078 w 6727415"/>
              <a:gd name="connsiteY172" fmla="*/ 0 h 5093336"/>
              <a:gd name="connsiteX173" fmla="*/ 4758261 w 6727415"/>
              <a:gd name="connsiteY173" fmla="*/ 0 h 5093336"/>
              <a:gd name="connsiteX174" fmla="*/ 4798921 w 6727415"/>
              <a:gd name="connsiteY174" fmla="*/ 5821 h 5093336"/>
              <a:gd name="connsiteX175" fmla="*/ 4839550 w 6727415"/>
              <a:gd name="connsiteY175" fmla="*/ 11611 h 5093336"/>
              <a:gd name="connsiteX176" fmla="*/ 4888928 w 6727415"/>
              <a:gd name="connsiteY176" fmla="*/ 26120 h 5093336"/>
              <a:gd name="connsiteX177" fmla="*/ 4932451 w 6727415"/>
              <a:gd name="connsiteY177" fmla="*/ 40659 h 5093336"/>
              <a:gd name="connsiteX178" fmla="*/ 4973111 w 6727415"/>
              <a:gd name="connsiteY178" fmla="*/ 52271 h 5093336"/>
              <a:gd name="connsiteX179" fmla="*/ 5022457 w 6727415"/>
              <a:gd name="connsiteY179" fmla="*/ 75496 h 5093336"/>
              <a:gd name="connsiteX180" fmla="*/ 5066012 w 6727415"/>
              <a:gd name="connsiteY180" fmla="*/ 87109 h 5093336"/>
              <a:gd name="connsiteX181" fmla="*/ 5109567 w 6727415"/>
              <a:gd name="connsiteY181" fmla="*/ 116125 h 5093336"/>
              <a:gd name="connsiteX182" fmla="*/ 5153092 w 6727415"/>
              <a:gd name="connsiteY182" fmla="*/ 136455 h 5093336"/>
              <a:gd name="connsiteX183" fmla="*/ 5202469 w 6727415"/>
              <a:gd name="connsiteY183" fmla="*/ 165472 h 5093336"/>
              <a:gd name="connsiteX184" fmla="*/ 5245993 w 6727415"/>
              <a:gd name="connsiteY184" fmla="*/ 200309 h 5093336"/>
              <a:gd name="connsiteX185" fmla="*/ 5286652 w 6727415"/>
              <a:gd name="connsiteY185" fmla="*/ 229356 h 5093336"/>
              <a:gd name="connsiteX186" fmla="*/ 5330207 w 6727415"/>
              <a:gd name="connsiteY186" fmla="*/ 264194 h 5093336"/>
              <a:gd name="connsiteX187" fmla="*/ 5365046 w 6727415"/>
              <a:gd name="connsiteY187" fmla="*/ 296137 h 5093336"/>
              <a:gd name="connsiteX188" fmla="*/ 5408571 w 6727415"/>
              <a:gd name="connsiteY188" fmla="*/ 330975 h 5093336"/>
              <a:gd name="connsiteX189" fmla="*/ 5443408 w 6727415"/>
              <a:gd name="connsiteY189" fmla="*/ 374499 h 5093336"/>
              <a:gd name="connsiteX190" fmla="*/ 5478246 w 6727415"/>
              <a:gd name="connsiteY190" fmla="*/ 415159 h 5093336"/>
              <a:gd name="connsiteX191" fmla="*/ 5518906 w 6727415"/>
              <a:gd name="connsiteY191" fmla="*/ 449997 h 5093336"/>
              <a:gd name="connsiteX192" fmla="*/ 5547922 w 6727415"/>
              <a:gd name="connsiteY192" fmla="*/ 490626 h 5093336"/>
              <a:gd name="connsiteX193" fmla="*/ 5640823 w 6727415"/>
              <a:gd name="connsiteY193" fmla="*/ 571914 h 5093336"/>
              <a:gd name="connsiteX194" fmla="*/ 5742442 w 6727415"/>
              <a:gd name="connsiteY194" fmla="*/ 656130 h 5093336"/>
              <a:gd name="connsiteX195" fmla="*/ 5768562 w 6727415"/>
              <a:gd name="connsiteY195" fmla="*/ 676428 h 5093336"/>
              <a:gd name="connsiteX196" fmla="*/ 5797609 w 6727415"/>
              <a:gd name="connsiteY196" fmla="*/ 696759 h 5093336"/>
              <a:gd name="connsiteX197" fmla="*/ 5826627 w 6727415"/>
              <a:gd name="connsiteY197" fmla="*/ 717089 h 5093336"/>
              <a:gd name="connsiteX198" fmla="*/ 5855673 w 6727415"/>
              <a:gd name="connsiteY198" fmla="*/ 737418 h 5093336"/>
              <a:gd name="connsiteX199" fmla="*/ 5884689 w 6727415"/>
              <a:gd name="connsiteY199" fmla="*/ 757718 h 5093336"/>
              <a:gd name="connsiteX200" fmla="*/ 5919527 w 6727415"/>
              <a:gd name="connsiteY200" fmla="*/ 778048 h 5093336"/>
              <a:gd name="connsiteX201" fmla="*/ 5948574 w 6727415"/>
              <a:gd name="connsiteY201" fmla="*/ 798376 h 5093336"/>
              <a:gd name="connsiteX202" fmla="*/ 5977590 w 6727415"/>
              <a:gd name="connsiteY202" fmla="*/ 812885 h 5093336"/>
              <a:gd name="connsiteX203" fmla="*/ 6012428 w 6727415"/>
              <a:gd name="connsiteY203" fmla="*/ 824498 h 5093336"/>
              <a:gd name="connsiteX204" fmla="*/ 6050192 w 6727415"/>
              <a:gd name="connsiteY204" fmla="*/ 847724 h 5093336"/>
              <a:gd name="connsiteX205" fmla="*/ 6076313 w 6727415"/>
              <a:gd name="connsiteY205" fmla="*/ 853544 h 5093336"/>
              <a:gd name="connsiteX206" fmla="*/ 6111152 w 6727415"/>
              <a:gd name="connsiteY206" fmla="*/ 865157 h 5093336"/>
              <a:gd name="connsiteX207" fmla="*/ 6145989 w 6727415"/>
              <a:gd name="connsiteY207" fmla="*/ 879665 h 5093336"/>
              <a:gd name="connsiteX208" fmla="*/ 6180828 w 6727415"/>
              <a:gd name="connsiteY208" fmla="*/ 885457 h 5093336"/>
              <a:gd name="connsiteX209" fmla="*/ 6215665 w 6727415"/>
              <a:gd name="connsiteY209" fmla="*/ 894173 h 5093336"/>
              <a:gd name="connsiteX210" fmla="*/ 6320179 w 6727415"/>
              <a:gd name="connsiteY210" fmla="*/ 894173 h 5093336"/>
              <a:gd name="connsiteX211" fmla="*/ 6360809 w 6727415"/>
              <a:gd name="connsiteY211" fmla="*/ 885457 h 5093336"/>
              <a:gd name="connsiteX212" fmla="*/ 6395646 w 6727415"/>
              <a:gd name="connsiteY212" fmla="*/ 879665 h 5093336"/>
              <a:gd name="connsiteX213" fmla="*/ 6439201 w 6727415"/>
              <a:gd name="connsiteY213" fmla="*/ 873843 h 5093336"/>
              <a:gd name="connsiteX214" fmla="*/ 6474039 w 6727415"/>
              <a:gd name="connsiteY214" fmla="*/ 859335 h 5093336"/>
              <a:gd name="connsiteX215" fmla="*/ 6517594 w 6727415"/>
              <a:gd name="connsiteY215" fmla="*/ 844828 h 5093336"/>
              <a:gd name="connsiteX216" fmla="*/ 6552433 w 6727415"/>
              <a:gd name="connsiteY216" fmla="*/ 821602 h 5093336"/>
              <a:gd name="connsiteX217" fmla="*/ 6552433 w 6727415"/>
              <a:gd name="connsiteY217" fmla="*/ 844828 h 5093336"/>
              <a:gd name="connsiteX218" fmla="*/ 6543715 w 6727415"/>
              <a:gd name="connsiteY218" fmla="*/ 865157 h 5093336"/>
              <a:gd name="connsiteX219" fmla="*/ 6534999 w 6727415"/>
              <a:gd name="connsiteY219" fmla="*/ 894173 h 5093336"/>
              <a:gd name="connsiteX220" fmla="*/ 6529208 w 6727415"/>
              <a:gd name="connsiteY220" fmla="*/ 905787 h 5093336"/>
              <a:gd name="connsiteX221" fmla="*/ 6514699 w 6727415"/>
              <a:gd name="connsiteY221" fmla="*/ 926116 h 5093336"/>
              <a:gd name="connsiteX222" fmla="*/ 6508878 w 6727415"/>
              <a:gd name="connsiteY222" fmla="*/ 940624 h 5093336"/>
              <a:gd name="connsiteX223" fmla="*/ 6494369 w 6727415"/>
              <a:gd name="connsiteY223" fmla="*/ 960954 h 5093336"/>
              <a:gd name="connsiteX224" fmla="*/ 6479861 w 6727415"/>
              <a:gd name="connsiteY224" fmla="*/ 975462 h 5093336"/>
              <a:gd name="connsiteX225" fmla="*/ 6465323 w 6727415"/>
              <a:gd name="connsiteY225" fmla="*/ 989971 h 5093336"/>
              <a:gd name="connsiteX226" fmla="*/ 6450814 w 6727415"/>
              <a:gd name="connsiteY226" fmla="*/ 1004509 h 5093336"/>
              <a:gd name="connsiteX227" fmla="*/ 6436305 w 6727415"/>
              <a:gd name="connsiteY227" fmla="*/ 1019017 h 5093336"/>
              <a:gd name="connsiteX228" fmla="*/ 6415976 w 6727415"/>
              <a:gd name="connsiteY228" fmla="*/ 1024808 h 5093336"/>
              <a:gd name="connsiteX229" fmla="*/ 6401468 w 6727415"/>
              <a:gd name="connsiteY229" fmla="*/ 1039348 h 5093336"/>
              <a:gd name="connsiteX230" fmla="*/ 6381138 w 6727415"/>
              <a:gd name="connsiteY230" fmla="*/ 1045138 h 5093336"/>
              <a:gd name="connsiteX231" fmla="*/ 6360809 w 6727415"/>
              <a:gd name="connsiteY231" fmla="*/ 1059646 h 5093336"/>
              <a:gd name="connsiteX232" fmla="*/ 6346300 w 6727415"/>
              <a:gd name="connsiteY232" fmla="*/ 1065467 h 5093336"/>
              <a:gd name="connsiteX233" fmla="*/ 6262117 w 6727415"/>
              <a:gd name="connsiteY233" fmla="*/ 1100307 h 5093336"/>
              <a:gd name="connsiteX234" fmla="*/ 6177932 w 6727415"/>
              <a:gd name="connsiteY234" fmla="*/ 1135143 h 5093336"/>
              <a:gd name="connsiteX235" fmla="*/ 6134377 w 6727415"/>
              <a:gd name="connsiteY235" fmla="*/ 1155473 h 5093336"/>
              <a:gd name="connsiteX236" fmla="*/ 6090822 w 6727415"/>
              <a:gd name="connsiteY236" fmla="*/ 1167087 h 5093336"/>
              <a:gd name="connsiteX237" fmla="*/ 6076313 w 6727415"/>
              <a:gd name="connsiteY237" fmla="*/ 1184491 h 5093336"/>
              <a:gd name="connsiteX238" fmla="*/ 6055983 w 6727415"/>
              <a:gd name="connsiteY238" fmla="*/ 1190311 h 5093336"/>
              <a:gd name="connsiteX239" fmla="*/ 6035654 w 6727415"/>
              <a:gd name="connsiteY239" fmla="*/ 1201924 h 5093336"/>
              <a:gd name="connsiteX240" fmla="*/ 6021145 w 6727415"/>
              <a:gd name="connsiteY240" fmla="*/ 1216432 h 5093336"/>
              <a:gd name="connsiteX241" fmla="*/ 6727415 w 6727415"/>
              <a:gd name="connsiteY241" fmla="*/ 2052018 h 5093336"/>
              <a:gd name="connsiteX242" fmla="*/ 6727415 w 6727415"/>
              <a:gd name="connsiteY242" fmla="*/ 5093336 h 5093336"/>
              <a:gd name="connsiteX243" fmla="*/ 5242797 w 6727415"/>
              <a:gd name="connsiteY243" fmla="*/ 5093336 h 5093336"/>
              <a:gd name="connsiteX244" fmla="*/ 5309879 w 6727415"/>
              <a:gd name="connsiteY244" fmla="*/ 4978933 h 5093336"/>
              <a:gd name="connsiteX245" fmla="*/ 5394062 w 6727415"/>
              <a:gd name="connsiteY245" fmla="*/ 4784413 h 5093336"/>
              <a:gd name="connsiteX246" fmla="*/ 5428901 w 6727415"/>
              <a:gd name="connsiteY246" fmla="*/ 4729245 h 5093336"/>
              <a:gd name="connsiteX247" fmla="*/ 5463738 w 6727415"/>
              <a:gd name="connsiteY247" fmla="*/ 4665391 h 5093336"/>
              <a:gd name="connsiteX248" fmla="*/ 5504397 w 6727415"/>
              <a:gd name="connsiteY248" fmla="*/ 4601506 h 5093336"/>
              <a:gd name="connsiteX249" fmla="*/ 5539236 w 6727415"/>
              <a:gd name="connsiteY249" fmla="*/ 4546369 h 5093336"/>
              <a:gd name="connsiteX250" fmla="*/ 5559536 w 6727415"/>
              <a:gd name="connsiteY250" fmla="*/ 4511530 h 5093336"/>
              <a:gd name="connsiteX251" fmla="*/ 5579864 w 6727415"/>
              <a:gd name="connsiteY251" fmla="*/ 4485380 h 5093336"/>
              <a:gd name="connsiteX252" fmla="*/ 5600194 w 6727415"/>
              <a:gd name="connsiteY252" fmla="*/ 4456363 h 5093336"/>
              <a:gd name="connsiteX253" fmla="*/ 5620525 w 6727415"/>
              <a:gd name="connsiteY253" fmla="*/ 4430242 h 5093336"/>
              <a:gd name="connsiteX254" fmla="*/ 5640823 w 6727415"/>
              <a:gd name="connsiteY254" fmla="*/ 4401195 h 5093336"/>
              <a:gd name="connsiteX255" fmla="*/ 5661153 w 6727415"/>
              <a:gd name="connsiteY255" fmla="*/ 4380866 h 5093336"/>
              <a:gd name="connsiteX256" fmla="*/ 5690201 w 6727415"/>
              <a:gd name="connsiteY256" fmla="*/ 4354744 h 5093336"/>
              <a:gd name="connsiteX257" fmla="*/ 5713426 w 6727415"/>
              <a:gd name="connsiteY257" fmla="*/ 4334415 h 5093336"/>
              <a:gd name="connsiteX258" fmla="*/ 5739547 w 6727415"/>
              <a:gd name="connsiteY258" fmla="*/ 4305399 h 5093336"/>
              <a:gd name="connsiteX259" fmla="*/ 5768562 w 6727415"/>
              <a:gd name="connsiteY259" fmla="*/ 4285068 h 5093336"/>
              <a:gd name="connsiteX260" fmla="*/ 5788892 w 6727415"/>
              <a:gd name="connsiteY260" fmla="*/ 4264739 h 5093336"/>
              <a:gd name="connsiteX261" fmla="*/ 5823731 w 6727415"/>
              <a:gd name="connsiteY261" fmla="*/ 4244440 h 5093336"/>
              <a:gd name="connsiteX262" fmla="*/ 5852777 w 6727415"/>
              <a:gd name="connsiteY262" fmla="*/ 4221215 h 5093336"/>
              <a:gd name="connsiteX263" fmla="*/ 5881793 w 6727415"/>
              <a:gd name="connsiteY263" fmla="*/ 4200884 h 5093336"/>
              <a:gd name="connsiteX264" fmla="*/ 5916632 w 6727415"/>
              <a:gd name="connsiteY264" fmla="*/ 4186376 h 5093336"/>
              <a:gd name="connsiteX265" fmla="*/ 5945678 w 6727415"/>
              <a:gd name="connsiteY265" fmla="*/ 4166047 h 5093336"/>
              <a:gd name="connsiteX266" fmla="*/ 5980517 w 6727415"/>
              <a:gd name="connsiteY266" fmla="*/ 4154434 h 5093336"/>
              <a:gd name="connsiteX267" fmla="*/ 6015324 w 6727415"/>
              <a:gd name="connsiteY267" fmla="*/ 4139926 h 5093336"/>
              <a:gd name="connsiteX268" fmla="*/ 6050192 w 6727415"/>
              <a:gd name="connsiteY268" fmla="*/ 4134104 h 5093336"/>
              <a:gd name="connsiteX269" fmla="*/ 6093718 w 6727415"/>
              <a:gd name="connsiteY269" fmla="*/ 4119596 h 5093336"/>
              <a:gd name="connsiteX270" fmla="*/ 6128555 w 6727415"/>
              <a:gd name="connsiteY270" fmla="*/ 4113775 h 5093336"/>
              <a:gd name="connsiteX271" fmla="*/ 6172110 w 6727415"/>
              <a:gd name="connsiteY271" fmla="*/ 4107983 h 5093336"/>
              <a:gd name="connsiteX272" fmla="*/ 6215665 w 6727415"/>
              <a:gd name="connsiteY272" fmla="*/ 4099266 h 5093336"/>
              <a:gd name="connsiteX273" fmla="*/ 6265011 w 6727415"/>
              <a:gd name="connsiteY273" fmla="*/ 4093475 h 5093336"/>
              <a:gd name="connsiteX274" fmla="*/ 6265011 w 6727415"/>
              <a:gd name="connsiteY274" fmla="*/ 3875730 h 5093336"/>
              <a:gd name="connsiteX275" fmla="*/ 6259220 w 6727415"/>
              <a:gd name="connsiteY275" fmla="*/ 3771218 h 5093336"/>
              <a:gd name="connsiteX276" fmla="*/ 6253399 w 6727415"/>
              <a:gd name="connsiteY276" fmla="*/ 3660882 h 5093336"/>
              <a:gd name="connsiteX277" fmla="*/ 6238890 w 6727415"/>
              <a:gd name="connsiteY277" fmla="*/ 3556368 h 5093336"/>
              <a:gd name="connsiteX278" fmla="*/ 6224383 w 6727415"/>
              <a:gd name="connsiteY278" fmla="*/ 3451854 h 5093336"/>
              <a:gd name="connsiteX279" fmla="*/ 6204053 w 6727415"/>
              <a:gd name="connsiteY279" fmla="*/ 3341549 h 5093336"/>
              <a:gd name="connsiteX280" fmla="*/ 6183723 w 6727415"/>
              <a:gd name="connsiteY280" fmla="*/ 3237034 h 5093336"/>
              <a:gd name="connsiteX281" fmla="*/ 6154707 w 6727415"/>
              <a:gd name="connsiteY281" fmla="*/ 3132520 h 5093336"/>
              <a:gd name="connsiteX282" fmla="*/ 6125659 w 6727415"/>
              <a:gd name="connsiteY282" fmla="*/ 3036725 h 5093336"/>
              <a:gd name="connsiteX283" fmla="*/ 6090822 w 6727415"/>
              <a:gd name="connsiteY283" fmla="*/ 2932211 h 5093336"/>
              <a:gd name="connsiteX284" fmla="*/ 6055983 w 6727415"/>
              <a:gd name="connsiteY284" fmla="*/ 2836383 h 5093336"/>
              <a:gd name="connsiteX285" fmla="*/ 6021145 w 6727415"/>
              <a:gd name="connsiteY285" fmla="*/ 2731870 h 5093336"/>
              <a:gd name="connsiteX286" fmla="*/ 5977590 w 6727415"/>
              <a:gd name="connsiteY286" fmla="*/ 2641894 h 5093336"/>
              <a:gd name="connsiteX287" fmla="*/ 5928244 w 6727415"/>
              <a:gd name="connsiteY287" fmla="*/ 2543171 h 5093336"/>
              <a:gd name="connsiteX288" fmla="*/ 5887616 w 6727415"/>
              <a:gd name="connsiteY288" fmla="*/ 2444478 h 5093336"/>
              <a:gd name="connsiteX289" fmla="*/ 5829552 w 6727415"/>
              <a:gd name="connsiteY289" fmla="*/ 2354472 h 5093336"/>
              <a:gd name="connsiteX290" fmla="*/ 5774384 w 6727415"/>
              <a:gd name="connsiteY290" fmla="*/ 2270288 h 5093336"/>
              <a:gd name="connsiteX291" fmla="*/ 5719217 w 6727415"/>
              <a:gd name="connsiteY291" fmla="*/ 2180282 h 5093336"/>
              <a:gd name="connsiteX292" fmla="*/ 5661153 w 6727415"/>
              <a:gd name="connsiteY292" fmla="*/ 2096099 h 5093336"/>
              <a:gd name="connsiteX293" fmla="*/ 5597300 w 6727415"/>
              <a:gd name="connsiteY293" fmla="*/ 2020601 h 5093336"/>
              <a:gd name="connsiteX294" fmla="*/ 5527623 w 6727415"/>
              <a:gd name="connsiteY294" fmla="*/ 1936416 h 5093336"/>
              <a:gd name="connsiteX295" fmla="*/ 5457947 w 6727415"/>
              <a:gd name="connsiteY295" fmla="*/ 1860919 h 5093336"/>
              <a:gd name="connsiteX296" fmla="*/ 5388271 w 6727415"/>
              <a:gd name="connsiteY296" fmla="*/ 1791244 h 5093336"/>
              <a:gd name="connsiteX297" fmla="*/ 5309879 w 6727415"/>
              <a:gd name="connsiteY297" fmla="*/ 1721567 h 5093336"/>
              <a:gd name="connsiteX298" fmla="*/ 5231485 w 6727415"/>
              <a:gd name="connsiteY298" fmla="*/ 1651891 h 5093336"/>
              <a:gd name="connsiteX299" fmla="*/ 5147301 w 6727415"/>
              <a:gd name="connsiteY299" fmla="*/ 1590933 h 5093336"/>
              <a:gd name="connsiteX300" fmla="*/ 5063116 w 6727415"/>
              <a:gd name="connsiteY300" fmla="*/ 1535766 h 5093336"/>
              <a:gd name="connsiteX301" fmla="*/ 4978901 w 6727415"/>
              <a:gd name="connsiteY301" fmla="*/ 1480629 h 5093336"/>
              <a:gd name="connsiteX302" fmla="*/ 4886001 w 6727415"/>
              <a:gd name="connsiteY302" fmla="*/ 1425460 h 5093336"/>
              <a:gd name="connsiteX303" fmla="*/ 4796025 w 6727415"/>
              <a:gd name="connsiteY303" fmla="*/ 1376115 h 5093336"/>
              <a:gd name="connsiteX304" fmla="*/ 4697303 w 6727415"/>
              <a:gd name="connsiteY304" fmla="*/ 1335454 h 5093336"/>
              <a:gd name="connsiteX305" fmla="*/ 4659569 w 6727415"/>
              <a:gd name="connsiteY305" fmla="*/ 1349964 h 5093336"/>
              <a:gd name="connsiteX306" fmla="*/ 4618909 w 6727415"/>
              <a:gd name="connsiteY306" fmla="*/ 1361575 h 5093336"/>
              <a:gd name="connsiteX307" fmla="*/ 4575385 w 6727415"/>
              <a:gd name="connsiteY307" fmla="*/ 1373189 h 5093336"/>
              <a:gd name="connsiteX308" fmla="*/ 4526008 w 6727415"/>
              <a:gd name="connsiteY308" fmla="*/ 1381905 h 5093336"/>
              <a:gd name="connsiteX309" fmla="*/ 4476663 w 6727415"/>
              <a:gd name="connsiteY309" fmla="*/ 1393518 h 5093336"/>
              <a:gd name="connsiteX310" fmla="*/ 4418599 w 6727415"/>
              <a:gd name="connsiteY310" fmla="*/ 1402235 h 5093336"/>
              <a:gd name="connsiteX311" fmla="*/ 4369253 w 6727415"/>
              <a:gd name="connsiteY311" fmla="*/ 1408026 h 5093336"/>
              <a:gd name="connsiteX312" fmla="*/ 4087653 w 6727415"/>
              <a:gd name="connsiteY312" fmla="*/ 1408026 h 5093336"/>
              <a:gd name="connsiteX313" fmla="*/ 4023769 w 6727415"/>
              <a:gd name="connsiteY313" fmla="*/ 1402235 h 5093336"/>
              <a:gd name="connsiteX314" fmla="*/ 3968602 w 6727415"/>
              <a:gd name="connsiteY314" fmla="*/ 1393518 h 5093336"/>
              <a:gd name="connsiteX315" fmla="*/ 3913463 w 6727415"/>
              <a:gd name="connsiteY315" fmla="*/ 1387726 h 5093336"/>
              <a:gd name="connsiteX316" fmla="*/ 3864087 w 6727415"/>
              <a:gd name="connsiteY316" fmla="*/ 1373189 h 5093336"/>
              <a:gd name="connsiteX317" fmla="*/ 3808950 w 6727415"/>
              <a:gd name="connsiteY317" fmla="*/ 1361575 h 5093336"/>
              <a:gd name="connsiteX318" fmla="*/ 3759573 w 6727415"/>
              <a:gd name="connsiteY318" fmla="*/ 1355785 h 5093336"/>
              <a:gd name="connsiteX319" fmla="*/ 3710227 w 6727415"/>
              <a:gd name="connsiteY319" fmla="*/ 1335454 h 5093336"/>
              <a:gd name="connsiteX320" fmla="*/ 3660881 w 6727415"/>
              <a:gd name="connsiteY320" fmla="*/ 1320946 h 5093336"/>
              <a:gd name="connsiteX321" fmla="*/ 3617326 w 6727415"/>
              <a:gd name="connsiteY321" fmla="*/ 1300616 h 5093336"/>
              <a:gd name="connsiteX322" fmla="*/ 3573771 w 6727415"/>
              <a:gd name="connsiteY322" fmla="*/ 1280286 h 5093336"/>
              <a:gd name="connsiteX323" fmla="*/ 3538932 w 6727415"/>
              <a:gd name="connsiteY323" fmla="*/ 1259987 h 5093336"/>
              <a:gd name="connsiteX324" fmla="*/ 3504095 w 6727415"/>
              <a:gd name="connsiteY324" fmla="*/ 1239658 h 5093336"/>
              <a:gd name="connsiteX325" fmla="*/ 3477973 w 6727415"/>
              <a:gd name="connsiteY325" fmla="*/ 1210610 h 5093336"/>
              <a:gd name="connsiteX326" fmla="*/ 3457643 w 6727415"/>
              <a:gd name="connsiteY326" fmla="*/ 1184491 h 5093336"/>
              <a:gd name="connsiteX327" fmla="*/ 3437315 w 6727415"/>
              <a:gd name="connsiteY327" fmla="*/ 1155473 h 5093336"/>
              <a:gd name="connsiteX328" fmla="*/ 3422806 w 6727415"/>
              <a:gd name="connsiteY328" fmla="*/ 1126426 h 5093336"/>
              <a:gd name="connsiteX329" fmla="*/ 3417015 w 6727415"/>
              <a:gd name="connsiteY329" fmla="*/ 1091589 h 5093336"/>
              <a:gd name="connsiteX330" fmla="*/ 3408297 w 6727415"/>
              <a:gd name="connsiteY330" fmla="*/ 1056751 h 5093336"/>
              <a:gd name="connsiteX331" fmla="*/ 3417015 w 6727415"/>
              <a:gd name="connsiteY331" fmla="*/ 1021913 h 5093336"/>
              <a:gd name="connsiteX332" fmla="*/ 3422806 w 6727415"/>
              <a:gd name="connsiteY332" fmla="*/ 987074 h 5093336"/>
              <a:gd name="connsiteX333" fmla="*/ 3451854 w 6727415"/>
              <a:gd name="connsiteY333" fmla="*/ 1001583 h 5093336"/>
              <a:gd name="connsiteX334" fmla="*/ 3486691 w 6727415"/>
              <a:gd name="connsiteY334" fmla="*/ 1016122 h 5093336"/>
              <a:gd name="connsiteX335" fmla="*/ 3527320 w 6727415"/>
              <a:gd name="connsiteY335" fmla="*/ 1030630 h 5093336"/>
              <a:gd name="connsiteX336" fmla="*/ 3570875 w 6727415"/>
              <a:gd name="connsiteY336" fmla="*/ 1045138 h 5093336"/>
              <a:gd name="connsiteX337" fmla="*/ 3620221 w 6727415"/>
              <a:gd name="connsiteY337" fmla="*/ 1050959 h 5093336"/>
              <a:gd name="connsiteX338" fmla="*/ 3669597 w 6727415"/>
              <a:gd name="connsiteY338" fmla="*/ 1065467 h 5093336"/>
              <a:gd name="connsiteX339" fmla="*/ 3724736 w 6727415"/>
              <a:gd name="connsiteY339" fmla="*/ 1071260 h 5093336"/>
              <a:gd name="connsiteX340" fmla="*/ 3774111 w 6727415"/>
              <a:gd name="connsiteY340" fmla="*/ 1077081 h 5093336"/>
              <a:gd name="connsiteX341" fmla="*/ 3832176 w 6727415"/>
              <a:gd name="connsiteY341" fmla="*/ 1085797 h 5093336"/>
              <a:gd name="connsiteX342" fmla="*/ 3974422 w 6727415"/>
              <a:gd name="connsiteY342" fmla="*/ 1085797 h 5093336"/>
              <a:gd name="connsiteX343" fmla="*/ 4003439 w 6727415"/>
              <a:gd name="connsiteY343" fmla="*/ 1077081 h 5093336"/>
              <a:gd name="connsiteX344" fmla="*/ 4032486 w 6727415"/>
              <a:gd name="connsiteY344" fmla="*/ 1077081 h 5093336"/>
              <a:gd name="connsiteX345" fmla="*/ 4061502 w 6727415"/>
              <a:gd name="connsiteY345" fmla="*/ 1071260 h 5093336"/>
              <a:gd name="connsiteX346" fmla="*/ 4081832 w 6727415"/>
              <a:gd name="connsiteY346" fmla="*/ 1065467 h 5093336"/>
              <a:gd name="connsiteX347" fmla="*/ 4110879 w 6727415"/>
              <a:gd name="connsiteY347" fmla="*/ 1059646 h 5093336"/>
              <a:gd name="connsiteX348" fmla="*/ 4139896 w 6727415"/>
              <a:gd name="connsiteY348" fmla="*/ 1050959 h 5093336"/>
              <a:gd name="connsiteX349" fmla="*/ 4160226 w 6727415"/>
              <a:gd name="connsiteY349" fmla="*/ 1045138 h 5093336"/>
              <a:gd name="connsiteX350" fmla="*/ 4189242 w 6727415"/>
              <a:gd name="connsiteY350" fmla="*/ 1039348 h 5093336"/>
              <a:gd name="connsiteX351" fmla="*/ 4209572 w 6727415"/>
              <a:gd name="connsiteY351" fmla="*/ 1024808 h 5093336"/>
              <a:gd name="connsiteX352" fmla="*/ 4189242 w 6727415"/>
              <a:gd name="connsiteY352" fmla="*/ 989971 h 5093336"/>
              <a:gd name="connsiteX353" fmla="*/ 4160226 w 6727415"/>
              <a:gd name="connsiteY353" fmla="*/ 955132 h 5093336"/>
              <a:gd name="connsiteX354" fmla="*/ 4134104 w 6727415"/>
              <a:gd name="connsiteY354" fmla="*/ 929012 h 5093336"/>
              <a:gd name="connsiteX355" fmla="*/ 4105057 w 6727415"/>
              <a:gd name="connsiteY355" fmla="*/ 894173 h 5093336"/>
              <a:gd name="connsiteX356" fmla="*/ 4061502 w 6727415"/>
              <a:gd name="connsiteY356" fmla="*/ 859335 h 5093336"/>
              <a:gd name="connsiteX357" fmla="*/ 4026664 w 6727415"/>
              <a:gd name="connsiteY357" fmla="*/ 830288 h 5093336"/>
              <a:gd name="connsiteX358" fmla="*/ 3983139 w 6727415"/>
              <a:gd name="connsiteY358" fmla="*/ 801273 h 5093336"/>
              <a:gd name="connsiteX359" fmla="*/ 3948301 w 6727415"/>
              <a:gd name="connsiteY359" fmla="*/ 775151 h 5093336"/>
              <a:gd name="connsiteX360" fmla="*/ 3898926 w 6727415"/>
              <a:gd name="connsiteY360" fmla="*/ 746104 h 5093336"/>
              <a:gd name="connsiteX361" fmla="*/ 3855401 w 6727415"/>
              <a:gd name="connsiteY361" fmla="*/ 725805 h 5093336"/>
              <a:gd name="connsiteX362" fmla="*/ 3806023 w 6727415"/>
              <a:gd name="connsiteY362" fmla="*/ 705475 h 5093336"/>
              <a:gd name="connsiteX363" fmla="*/ 3756677 w 6727415"/>
              <a:gd name="connsiteY363" fmla="*/ 685146 h 5093336"/>
              <a:gd name="connsiteX364" fmla="*/ 3707331 w 6727415"/>
              <a:gd name="connsiteY364" fmla="*/ 664816 h 5093336"/>
              <a:gd name="connsiteX365" fmla="*/ 3657985 w 6727415"/>
              <a:gd name="connsiteY365" fmla="*/ 650308 h 5093336"/>
              <a:gd name="connsiteX366" fmla="*/ 3608608 w 6727415"/>
              <a:gd name="connsiteY366" fmla="*/ 638695 h 5093336"/>
              <a:gd name="connsiteX367" fmla="*/ 3559262 w 6727415"/>
              <a:gd name="connsiteY367" fmla="*/ 632904 h 5093336"/>
              <a:gd name="connsiteX368" fmla="*/ 3509916 w 6727415"/>
              <a:gd name="connsiteY368" fmla="*/ 624187 h 5093336"/>
              <a:gd name="connsiteX369" fmla="*/ 3460540 w 6727415"/>
              <a:gd name="connsiteY369" fmla="*/ 618365 h 5093336"/>
              <a:gd name="connsiteX370" fmla="*/ 3318292 w 6727415"/>
              <a:gd name="connsiteY370" fmla="*/ 618365 h 5093336"/>
              <a:gd name="connsiteX371" fmla="*/ 3268947 w 6727415"/>
              <a:gd name="connsiteY371" fmla="*/ 632904 h 5093336"/>
              <a:gd name="connsiteX372" fmla="*/ 3225393 w 6727415"/>
              <a:gd name="connsiteY372" fmla="*/ 638695 h 5093336"/>
              <a:gd name="connsiteX373" fmla="*/ 3184764 w 6727415"/>
              <a:gd name="connsiteY373" fmla="*/ 650308 h 5093336"/>
              <a:gd name="connsiteX374" fmla="*/ 3141209 w 6727415"/>
              <a:gd name="connsiteY374" fmla="*/ 670637 h 5093336"/>
              <a:gd name="connsiteX375" fmla="*/ 3100579 w 6727415"/>
              <a:gd name="connsiteY375" fmla="*/ 690967 h 5093336"/>
              <a:gd name="connsiteX376" fmla="*/ 3065741 w 6727415"/>
              <a:gd name="connsiteY376" fmla="*/ 719984 h 5093336"/>
              <a:gd name="connsiteX377" fmla="*/ 3030904 w 6727415"/>
              <a:gd name="connsiteY377" fmla="*/ 754821 h 5093336"/>
              <a:gd name="connsiteX378" fmla="*/ 3001857 w 6727415"/>
              <a:gd name="connsiteY378" fmla="*/ 789659 h 5093336"/>
              <a:gd name="connsiteX379" fmla="*/ 2972839 w 6727415"/>
              <a:gd name="connsiteY379" fmla="*/ 830288 h 5093336"/>
              <a:gd name="connsiteX380" fmla="*/ 2943792 w 6727415"/>
              <a:gd name="connsiteY380" fmla="*/ 870948 h 5093336"/>
              <a:gd name="connsiteX381" fmla="*/ 2920567 w 6727415"/>
              <a:gd name="connsiteY381" fmla="*/ 929012 h 5093336"/>
              <a:gd name="connsiteX382" fmla="*/ 2906060 w 6727415"/>
              <a:gd name="connsiteY382" fmla="*/ 844828 h 5093336"/>
              <a:gd name="connsiteX383" fmla="*/ 2900238 w 6727415"/>
              <a:gd name="connsiteY383" fmla="*/ 769330 h 5093336"/>
              <a:gd name="connsiteX384" fmla="*/ 2900238 w 6727415"/>
              <a:gd name="connsiteY384" fmla="*/ 629979 h 5093336"/>
              <a:gd name="connsiteX385" fmla="*/ 2906060 w 6727415"/>
              <a:gd name="connsiteY385" fmla="*/ 566123 h 5093336"/>
              <a:gd name="connsiteX386" fmla="*/ 2920567 w 6727415"/>
              <a:gd name="connsiteY386" fmla="*/ 510956 h 5093336"/>
              <a:gd name="connsiteX387" fmla="*/ 2935076 w 6727415"/>
              <a:gd name="connsiteY387" fmla="*/ 461609 h 5093336"/>
              <a:gd name="connsiteX388" fmla="*/ 2964121 w 6727415"/>
              <a:gd name="connsiteY388" fmla="*/ 412263 h 5093336"/>
              <a:gd name="connsiteX389" fmla="*/ 2984452 w 6727415"/>
              <a:gd name="connsiteY389" fmla="*/ 371604 h 5093336"/>
              <a:gd name="connsiteX390" fmla="*/ 3019290 w 6727415"/>
              <a:gd name="connsiteY390" fmla="*/ 328049 h 5093336"/>
              <a:gd name="connsiteX391" fmla="*/ 3054128 w 6727415"/>
              <a:gd name="connsiteY391" fmla="*/ 293211 h 5093336"/>
              <a:gd name="connsiteX392" fmla="*/ 3088966 w 6727415"/>
              <a:gd name="connsiteY392" fmla="*/ 267090 h 5093336"/>
              <a:gd name="connsiteX393" fmla="*/ 3132491 w 6727415"/>
              <a:gd name="connsiteY393" fmla="*/ 238074 h 5093336"/>
              <a:gd name="connsiteX394" fmla="*/ 3181868 w 6727415"/>
              <a:gd name="connsiteY394" fmla="*/ 211922 h 5093336"/>
              <a:gd name="connsiteX395" fmla="*/ 3231213 w 6727415"/>
              <a:gd name="connsiteY395" fmla="*/ 191623 h 5093336"/>
              <a:gd name="connsiteX396" fmla="*/ 3280560 w 6727415"/>
              <a:gd name="connsiteY396" fmla="*/ 177084 h 5093336"/>
              <a:gd name="connsiteX397" fmla="*/ 3332831 w 6727415"/>
              <a:gd name="connsiteY397" fmla="*/ 162576 h 5093336"/>
              <a:gd name="connsiteX398" fmla="*/ 3387967 w 6727415"/>
              <a:gd name="connsiteY398" fmla="*/ 150963 h 5093336"/>
              <a:gd name="connsiteX399" fmla="*/ 3451854 w 6727415"/>
              <a:gd name="connsiteY399" fmla="*/ 142246 h 5093336"/>
              <a:gd name="connsiteX400" fmla="*/ 3507021 w 6727415"/>
              <a:gd name="connsiteY400" fmla="*/ 142246 h 5093336"/>
              <a:gd name="connsiteX401" fmla="*/ 3570875 w 6727415"/>
              <a:gd name="connsiteY401" fmla="*/ 136455 h 5093336"/>
              <a:gd name="connsiteX402" fmla="*/ 3634760 w 6727415"/>
              <a:gd name="connsiteY402" fmla="*/ 136455 h 5093336"/>
              <a:gd name="connsiteX403" fmla="*/ 3698615 w 6727415"/>
              <a:gd name="connsiteY403" fmla="*/ 142246 h 5093336"/>
              <a:gd name="connsiteX404" fmla="*/ 3771186 w 6727415"/>
              <a:gd name="connsiteY404" fmla="*/ 150963 h 5093336"/>
              <a:gd name="connsiteX405" fmla="*/ 3835071 w 6727415"/>
              <a:gd name="connsiteY405" fmla="*/ 156785 h 5093336"/>
              <a:gd name="connsiteX406" fmla="*/ 3904746 w 6727415"/>
              <a:gd name="connsiteY406" fmla="*/ 162576 h 5093336"/>
              <a:gd name="connsiteX407" fmla="*/ 3968602 w 6727415"/>
              <a:gd name="connsiteY407" fmla="*/ 177084 h 5093336"/>
              <a:gd name="connsiteX408" fmla="*/ 4038277 w 6727415"/>
              <a:gd name="connsiteY408" fmla="*/ 182906 h 5093336"/>
              <a:gd name="connsiteX409" fmla="*/ 4102162 w 6727415"/>
              <a:gd name="connsiteY409" fmla="*/ 203236 h 5093336"/>
              <a:gd name="connsiteX410" fmla="*/ 4166015 w 6727415"/>
              <a:gd name="connsiteY410" fmla="*/ 214849 h 5093336"/>
              <a:gd name="connsiteX411" fmla="*/ 4235692 w 6727415"/>
              <a:gd name="connsiteY411" fmla="*/ 232253 h 5093336"/>
              <a:gd name="connsiteX412" fmla="*/ 4299577 w 6727415"/>
              <a:gd name="connsiteY412" fmla="*/ 252582 h 5093336"/>
              <a:gd name="connsiteX413" fmla="*/ 4328593 w 6727415"/>
              <a:gd name="connsiteY413" fmla="*/ 211922 h 5093336"/>
              <a:gd name="connsiteX414" fmla="*/ 4357640 w 6727415"/>
              <a:gd name="connsiteY414" fmla="*/ 171294 h 5093336"/>
              <a:gd name="connsiteX415" fmla="*/ 4383762 w 6727415"/>
              <a:gd name="connsiteY415" fmla="*/ 136455 h 5093336"/>
              <a:gd name="connsiteX416" fmla="*/ 4412808 w 6727415"/>
              <a:gd name="connsiteY416" fmla="*/ 110335 h 5093336"/>
              <a:gd name="connsiteX417" fmla="*/ 4447645 w 6727415"/>
              <a:gd name="connsiteY417" fmla="*/ 81287 h 5093336"/>
              <a:gd name="connsiteX418" fmla="*/ 4482483 w 6727415"/>
              <a:gd name="connsiteY418" fmla="*/ 60958 h 5093336"/>
              <a:gd name="connsiteX419" fmla="*/ 4517321 w 6727415"/>
              <a:gd name="connsiteY419" fmla="*/ 40659 h 5093336"/>
              <a:gd name="connsiteX420" fmla="*/ 4552159 w 6727415"/>
              <a:gd name="connsiteY420" fmla="*/ 26120 h 5093336"/>
              <a:gd name="connsiteX421" fmla="*/ 4595684 w 6727415"/>
              <a:gd name="connsiteY421" fmla="*/ 11611 h 5093336"/>
              <a:gd name="connsiteX422" fmla="*/ 4630523 w 6727415"/>
              <a:gd name="connsiteY422" fmla="*/ 5821 h 50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</a:cxnLst>
            <a:rect l="l" t="t" r="r" b="b"/>
            <a:pathLst>
              <a:path w="6727415" h="5093336">
                <a:moveTo>
                  <a:pt x="1323842" y="1045138"/>
                </a:moveTo>
                <a:lnTo>
                  <a:pt x="1428326" y="1050959"/>
                </a:lnTo>
                <a:lnTo>
                  <a:pt x="1527049" y="1059646"/>
                </a:lnTo>
                <a:lnTo>
                  <a:pt x="1625771" y="1079977"/>
                </a:lnTo>
                <a:lnTo>
                  <a:pt x="1724463" y="1109023"/>
                </a:lnTo>
                <a:lnTo>
                  <a:pt x="1817366" y="1149652"/>
                </a:lnTo>
                <a:lnTo>
                  <a:pt x="1901550" y="1193207"/>
                </a:lnTo>
                <a:lnTo>
                  <a:pt x="1985733" y="1239658"/>
                </a:lnTo>
                <a:lnTo>
                  <a:pt x="2064127" y="1297721"/>
                </a:lnTo>
                <a:lnTo>
                  <a:pt x="2142519" y="1361575"/>
                </a:lnTo>
                <a:lnTo>
                  <a:pt x="2206405" y="1422534"/>
                </a:lnTo>
                <a:lnTo>
                  <a:pt x="2261542" y="1498033"/>
                </a:lnTo>
                <a:lnTo>
                  <a:pt x="2310919" y="1567707"/>
                </a:lnTo>
                <a:lnTo>
                  <a:pt x="2351548" y="1648997"/>
                </a:lnTo>
                <a:lnTo>
                  <a:pt x="2380595" y="1724494"/>
                </a:lnTo>
                <a:lnTo>
                  <a:pt x="2400893" y="1808678"/>
                </a:lnTo>
                <a:lnTo>
                  <a:pt x="2409611" y="1898683"/>
                </a:lnTo>
                <a:lnTo>
                  <a:pt x="2409611" y="1982868"/>
                </a:lnTo>
                <a:lnTo>
                  <a:pt x="2395102" y="2072874"/>
                </a:lnTo>
                <a:lnTo>
                  <a:pt x="2368982" y="2162849"/>
                </a:lnTo>
                <a:lnTo>
                  <a:pt x="2325426" y="2244137"/>
                </a:lnTo>
                <a:lnTo>
                  <a:pt x="2261542" y="2334142"/>
                </a:lnTo>
                <a:lnTo>
                  <a:pt x="2188970" y="2424148"/>
                </a:lnTo>
                <a:lnTo>
                  <a:pt x="2098965" y="2508333"/>
                </a:lnTo>
                <a:lnTo>
                  <a:pt x="2064127" y="2528662"/>
                </a:lnTo>
                <a:lnTo>
                  <a:pt x="2029289" y="2548992"/>
                </a:lnTo>
                <a:lnTo>
                  <a:pt x="2000273" y="2569291"/>
                </a:lnTo>
                <a:lnTo>
                  <a:pt x="1971226" y="2589622"/>
                </a:lnTo>
                <a:lnTo>
                  <a:pt x="1950926" y="2615743"/>
                </a:lnTo>
                <a:lnTo>
                  <a:pt x="1921879" y="2638968"/>
                </a:lnTo>
                <a:lnTo>
                  <a:pt x="1907371" y="2665120"/>
                </a:lnTo>
                <a:lnTo>
                  <a:pt x="1887042" y="2685418"/>
                </a:lnTo>
                <a:lnTo>
                  <a:pt x="1872533" y="2714465"/>
                </a:lnTo>
                <a:lnTo>
                  <a:pt x="1858024" y="2740586"/>
                </a:lnTo>
                <a:lnTo>
                  <a:pt x="1843486" y="2769634"/>
                </a:lnTo>
                <a:lnTo>
                  <a:pt x="1837694" y="2798650"/>
                </a:lnTo>
                <a:lnTo>
                  <a:pt x="1828977" y="2827697"/>
                </a:lnTo>
                <a:lnTo>
                  <a:pt x="1814468" y="2856712"/>
                </a:lnTo>
                <a:lnTo>
                  <a:pt x="1814468" y="2891551"/>
                </a:lnTo>
                <a:lnTo>
                  <a:pt x="1808648" y="2917671"/>
                </a:lnTo>
                <a:lnTo>
                  <a:pt x="1808648" y="3074458"/>
                </a:lnTo>
                <a:lnTo>
                  <a:pt x="1828977" y="3228318"/>
                </a:lnTo>
                <a:lnTo>
                  <a:pt x="1863815" y="3396717"/>
                </a:lnTo>
                <a:lnTo>
                  <a:pt x="1913162" y="3556368"/>
                </a:lnTo>
                <a:lnTo>
                  <a:pt x="1968329" y="3721871"/>
                </a:lnTo>
                <a:lnTo>
                  <a:pt x="2046722" y="3881521"/>
                </a:lnTo>
                <a:lnTo>
                  <a:pt x="2130907" y="4041203"/>
                </a:lnTo>
                <a:lnTo>
                  <a:pt x="2229630" y="4200884"/>
                </a:lnTo>
                <a:lnTo>
                  <a:pt x="2328322" y="4360566"/>
                </a:lnTo>
                <a:lnTo>
                  <a:pt x="2441554" y="4511530"/>
                </a:lnTo>
                <a:lnTo>
                  <a:pt x="2569292" y="4659569"/>
                </a:lnTo>
                <a:lnTo>
                  <a:pt x="2697032" y="4798921"/>
                </a:lnTo>
                <a:lnTo>
                  <a:pt x="2830562" y="4932482"/>
                </a:lnTo>
                <a:lnTo>
                  <a:pt x="2972839" y="5063117"/>
                </a:lnTo>
                <a:lnTo>
                  <a:pt x="3012349" y="5093336"/>
                </a:lnTo>
                <a:lnTo>
                  <a:pt x="326974" y="5093336"/>
                </a:lnTo>
                <a:lnTo>
                  <a:pt x="293213" y="4944095"/>
                </a:lnTo>
                <a:lnTo>
                  <a:pt x="214819" y="4610223"/>
                </a:lnTo>
                <a:lnTo>
                  <a:pt x="127709" y="4232827"/>
                </a:lnTo>
                <a:lnTo>
                  <a:pt x="107410" y="4137000"/>
                </a:lnTo>
                <a:lnTo>
                  <a:pt x="87080" y="4032486"/>
                </a:lnTo>
                <a:lnTo>
                  <a:pt x="72573" y="3927972"/>
                </a:lnTo>
                <a:lnTo>
                  <a:pt x="52242" y="3823458"/>
                </a:lnTo>
                <a:lnTo>
                  <a:pt x="37734" y="3718944"/>
                </a:lnTo>
                <a:lnTo>
                  <a:pt x="23225" y="3614430"/>
                </a:lnTo>
                <a:lnTo>
                  <a:pt x="14507" y="3501231"/>
                </a:lnTo>
                <a:lnTo>
                  <a:pt x="8687" y="3390895"/>
                </a:lnTo>
                <a:lnTo>
                  <a:pt x="0" y="3280560"/>
                </a:lnTo>
                <a:lnTo>
                  <a:pt x="0" y="3057024"/>
                </a:lnTo>
                <a:lnTo>
                  <a:pt x="8687" y="2943822"/>
                </a:lnTo>
                <a:lnTo>
                  <a:pt x="14507" y="2827697"/>
                </a:lnTo>
                <a:lnTo>
                  <a:pt x="34838" y="2708643"/>
                </a:lnTo>
                <a:lnTo>
                  <a:pt x="49347" y="2598339"/>
                </a:lnTo>
                <a:lnTo>
                  <a:pt x="78363" y="2479316"/>
                </a:lnTo>
                <a:lnTo>
                  <a:pt x="107410" y="2360264"/>
                </a:lnTo>
                <a:lnTo>
                  <a:pt x="142248" y="2241243"/>
                </a:lnTo>
                <a:lnTo>
                  <a:pt x="185803" y="2122219"/>
                </a:lnTo>
                <a:lnTo>
                  <a:pt x="229328" y="1997376"/>
                </a:lnTo>
                <a:lnTo>
                  <a:pt x="284495" y="1878354"/>
                </a:lnTo>
                <a:lnTo>
                  <a:pt x="339663" y="1759332"/>
                </a:lnTo>
                <a:lnTo>
                  <a:pt x="409338" y="1640279"/>
                </a:lnTo>
                <a:lnTo>
                  <a:pt x="479014" y="1512540"/>
                </a:lnTo>
                <a:lnTo>
                  <a:pt x="563199" y="1416744"/>
                </a:lnTo>
                <a:lnTo>
                  <a:pt x="647383" y="1326738"/>
                </a:lnTo>
                <a:lnTo>
                  <a:pt x="731598" y="1251270"/>
                </a:lnTo>
                <a:lnTo>
                  <a:pt x="821573" y="1190311"/>
                </a:lnTo>
                <a:lnTo>
                  <a:pt x="920296" y="1135143"/>
                </a:lnTo>
                <a:lnTo>
                  <a:pt x="1018988" y="1100307"/>
                </a:lnTo>
                <a:lnTo>
                  <a:pt x="1126428" y="1074185"/>
                </a:lnTo>
                <a:lnTo>
                  <a:pt x="1225120" y="1050959"/>
                </a:lnTo>
                <a:close/>
                <a:moveTo>
                  <a:pt x="4856984" y="473222"/>
                </a:moveTo>
                <a:lnTo>
                  <a:pt x="4830864" y="481939"/>
                </a:lnTo>
                <a:lnTo>
                  <a:pt x="4801818" y="481939"/>
                </a:lnTo>
                <a:lnTo>
                  <a:pt x="4772800" y="493552"/>
                </a:lnTo>
                <a:lnTo>
                  <a:pt x="4752470" y="499343"/>
                </a:lnTo>
                <a:lnTo>
                  <a:pt x="4723424" y="513851"/>
                </a:lnTo>
                <a:lnTo>
                  <a:pt x="4729245" y="534181"/>
                </a:lnTo>
                <a:lnTo>
                  <a:pt x="4743754" y="548690"/>
                </a:lnTo>
                <a:lnTo>
                  <a:pt x="4758261" y="569020"/>
                </a:lnTo>
                <a:lnTo>
                  <a:pt x="4769874" y="583527"/>
                </a:lnTo>
                <a:lnTo>
                  <a:pt x="4784413" y="598067"/>
                </a:lnTo>
                <a:lnTo>
                  <a:pt x="4798921" y="612575"/>
                </a:lnTo>
                <a:lnTo>
                  <a:pt x="4813429" y="627082"/>
                </a:lnTo>
                <a:lnTo>
                  <a:pt x="4827937" y="632904"/>
                </a:lnTo>
                <a:lnTo>
                  <a:pt x="4854089" y="659026"/>
                </a:lnTo>
                <a:lnTo>
                  <a:pt x="4883105" y="673534"/>
                </a:lnTo>
                <a:lnTo>
                  <a:pt x="4912153" y="688041"/>
                </a:lnTo>
                <a:lnTo>
                  <a:pt x="4926660" y="693863"/>
                </a:lnTo>
                <a:lnTo>
                  <a:pt x="4926660" y="673534"/>
                </a:lnTo>
                <a:lnTo>
                  <a:pt x="4920839" y="644516"/>
                </a:lnTo>
                <a:lnTo>
                  <a:pt x="4926660" y="629979"/>
                </a:lnTo>
                <a:lnTo>
                  <a:pt x="4926660" y="609678"/>
                </a:lnTo>
                <a:lnTo>
                  <a:pt x="4932451" y="595140"/>
                </a:lnTo>
                <a:lnTo>
                  <a:pt x="4938274" y="580631"/>
                </a:lnTo>
                <a:lnTo>
                  <a:pt x="4952781" y="574841"/>
                </a:lnTo>
                <a:lnTo>
                  <a:pt x="4961499" y="569020"/>
                </a:lnTo>
                <a:lnTo>
                  <a:pt x="4976006" y="560302"/>
                </a:lnTo>
                <a:lnTo>
                  <a:pt x="5034070" y="560302"/>
                </a:lnTo>
                <a:lnTo>
                  <a:pt x="5048579" y="569020"/>
                </a:lnTo>
                <a:lnTo>
                  <a:pt x="5063116" y="574841"/>
                </a:lnTo>
                <a:lnTo>
                  <a:pt x="5077625" y="574841"/>
                </a:lnTo>
                <a:lnTo>
                  <a:pt x="5086342" y="580631"/>
                </a:lnTo>
                <a:lnTo>
                  <a:pt x="5100850" y="595140"/>
                </a:lnTo>
                <a:lnTo>
                  <a:pt x="5109567" y="600962"/>
                </a:lnTo>
                <a:lnTo>
                  <a:pt x="5124075" y="615471"/>
                </a:lnTo>
                <a:lnTo>
                  <a:pt x="5132792" y="621291"/>
                </a:lnTo>
                <a:lnTo>
                  <a:pt x="5132792" y="632904"/>
                </a:lnTo>
                <a:lnTo>
                  <a:pt x="5129866" y="635800"/>
                </a:lnTo>
                <a:lnTo>
                  <a:pt x="5135689" y="650308"/>
                </a:lnTo>
                <a:lnTo>
                  <a:pt x="5135689" y="670637"/>
                </a:lnTo>
                <a:lnTo>
                  <a:pt x="5129866" y="685146"/>
                </a:lnTo>
                <a:lnTo>
                  <a:pt x="5121180" y="696759"/>
                </a:lnTo>
                <a:lnTo>
                  <a:pt x="5106641" y="711267"/>
                </a:lnTo>
                <a:lnTo>
                  <a:pt x="5092134" y="717089"/>
                </a:lnTo>
                <a:lnTo>
                  <a:pt x="5071804" y="731596"/>
                </a:lnTo>
                <a:lnTo>
                  <a:pt x="5051504" y="737418"/>
                </a:lnTo>
                <a:lnTo>
                  <a:pt x="5022457" y="751926"/>
                </a:lnTo>
                <a:lnTo>
                  <a:pt x="5042787" y="763540"/>
                </a:lnTo>
                <a:lnTo>
                  <a:pt x="5063116" y="772256"/>
                </a:lnTo>
                <a:lnTo>
                  <a:pt x="5083416" y="783869"/>
                </a:lnTo>
                <a:lnTo>
                  <a:pt x="5103745" y="789659"/>
                </a:lnTo>
                <a:lnTo>
                  <a:pt x="5126971" y="798376"/>
                </a:lnTo>
                <a:lnTo>
                  <a:pt x="5147301" y="804167"/>
                </a:lnTo>
                <a:lnTo>
                  <a:pt x="5167630" y="809989"/>
                </a:lnTo>
                <a:lnTo>
                  <a:pt x="5187930" y="818706"/>
                </a:lnTo>
                <a:lnTo>
                  <a:pt x="5286652" y="818706"/>
                </a:lnTo>
                <a:lnTo>
                  <a:pt x="5306982" y="809989"/>
                </a:lnTo>
                <a:lnTo>
                  <a:pt x="5327281" y="804167"/>
                </a:lnTo>
                <a:lnTo>
                  <a:pt x="5347611" y="798376"/>
                </a:lnTo>
                <a:lnTo>
                  <a:pt x="5341820" y="778048"/>
                </a:lnTo>
                <a:lnTo>
                  <a:pt x="5341820" y="763540"/>
                </a:lnTo>
                <a:lnTo>
                  <a:pt x="5327281" y="743209"/>
                </a:lnTo>
                <a:lnTo>
                  <a:pt x="5318595" y="722879"/>
                </a:lnTo>
                <a:lnTo>
                  <a:pt x="5312773" y="708371"/>
                </a:lnTo>
                <a:lnTo>
                  <a:pt x="5298265" y="688041"/>
                </a:lnTo>
                <a:lnTo>
                  <a:pt x="5283757" y="667742"/>
                </a:lnTo>
                <a:lnTo>
                  <a:pt x="5269218" y="653204"/>
                </a:lnTo>
                <a:lnTo>
                  <a:pt x="5257606" y="632904"/>
                </a:lnTo>
                <a:lnTo>
                  <a:pt x="5243097" y="621291"/>
                </a:lnTo>
                <a:lnTo>
                  <a:pt x="5222769" y="600962"/>
                </a:lnTo>
                <a:lnTo>
                  <a:pt x="5208260" y="589349"/>
                </a:lnTo>
                <a:lnTo>
                  <a:pt x="5187930" y="569020"/>
                </a:lnTo>
                <a:lnTo>
                  <a:pt x="5167630" y="554511"/>
                </a:lnTo>
                <a:lnTo>
                  <a:pt x="5147301" y="539972"/>
                </a:lnTo>
                <a:lnTo>
                  <a:pt x="5126971" y="528391"/>
                </a:lnTo>
                <a:lnTo>
                  <a:pt x="5103745" y="522568"/>
                </a:lnTo>
                <a:lnTo>
                  <a:pt x="5083416" y="508061"/>
                </a:lnTo>
                <a:lnTo>
                  <a:pt x="5054400" y="499343"/>
                </a:lnTo>
                <a:lnTo>
                  <a:pt x="5034070" y="487731"/>
                </a:lnTo>
                <a:lnTo>
                  <a:pt x="5005054" y="481939"/>
                </a:lnTo>
                <a:lnTo>
                  <a:pt x="4984724" y="481939"/>
                </a:lnTo>
                <a:lnTo>
                  <a:pt x="4955677" y="473222"/>
                </a:lnTo>
                <a:close/>
                <a:moveTo>
                  <a:pt x="4674078" y="0"/>
                </a:moveTo>
                <a:lnTo>
                  <a:pt x="4758261" y="0"/>
                </a:lnTo>
                <a:lnTo>
                  <a:pt x="4798921" y="5821"/>
                </a:lnTo>
                <a:lnTo>
                  <a:pt x="4839550" y="11611"/>
                </a:lnTo>
                <a:lnTo>
                  <a:pt x="4888928" y="26120"/>
                </a:lnTo>
                <a:lnTo>
                  <a:pt x="4932451" y="40659"/>
                </a:lnTo>
                <a:lnTo>
                  <a:pt x="4973111" y="52271"/>
                </a:lnTo>
                <a:lnTo>
                  <a:pt x="5022457" y="75496"/>
                </a:lnTo>
                <a:lnTo>
                  <a:pt x="5066012" y="87109"/>
                </a:lnTo>
                <a:lnTo>
                  <a:pt x="5109567" y="116125"/>
                </a:lnTo>
                <a:lnTo>
                  <a:pt x="5153092" y="136455"/>
                </a:lnTo>
                <a:lnTo>
                  <a:pt x="5202469" y="165472"/>
                </a:lnTo>
                <a:lnTo>
                  <a:pt x="5245993" y="200309"/>
                </a:lnTo>
                <a:lnTo>
                  <a:pt x="5286652" y="229356"/>
                </a:lnTo>
                <a:lnTo>
                  <a:pt x="5330207" y="264194"/>
                </a:lnTo>
                <a:lnTo>
                  <a:pt x="5365046" y="296137"/>
                </a:lnTo>
                <a:lnTo>
                  <a:pt x="5408571" y="330975"/>
                </a:lnTo>
                <a:lnTo>
                  <a:pt x="5443408" y="374499"/>
                </a:lnTo>
                <a:lnTo>
                  <a:pt x="5478246" y="415159"/>
                </a:lnTo>
                <a:lnTo>
                  <a:pt x="5518906" y="449997"/>
                </a:lnTo>
                <a:lnTo>
                  <a:pt x="5547922" y="490626"/>
                </a:lnTo>
                <a:lnTo>
                  <a:pt x="5640823" y="571914"/>
                </a:lnTo>
                <a:lnTo>
                  <a:pt x="5742442" y="656130"/>
                </a:lnTo>
                <a:lnTo>
                  <a:pt x="5768562" y="676428"/>
                </a:lnTo>
                <a:lnTo>
                  <a:pt x="5797609" y="696759"/>
                </a:lnTo>
                <a:lnTo>
                  <a:pt x="5826627" y="717089"/>
                </a:lnTo>
                <a:lnTo>
                  <a:pt x="5855673" y="737418"/>
                </a:lnTo>
                <a:lnTo>
                  <a:pt x="5884689" y="757718"/>
                </a:lnTo>
                <a:lnTo>
                  <a:pt x="5919527" y="778048"/>
                </a:lnTo>
                <a:lnTo>
                  <a:pt x="5948574" y="798376"/>
                </a:lnTo>
                <a:lnTo>
                  <a:pt x="5977590" y="812885"/>
                </a:lnTo>
                <a:lnTo>
                  <a:pt x="6012428" y="824498"/>
                </a:lnTo>
                <a:lnTo>
                  <a:pt x="6050192" y="847724"/>
                </a:lnTo>
                <a:lnTo>
                  <a:pt x="6076313" y="853544"/>
                </a:lnTo>
                <a:lnTo>
                  <a:pt x="6111152" y="865157"/>
                </a:lnTo>
                <a:lnTo>
                  <a:pt x="6145989" y="879665"/>
                </a:lnTo>
                <a:lnTo>
                  <a:pt x="6180828" y="885457"/>
                </a:lnTo>
                <a:lnTo>
                  <a:pt x="6215665" y="894173"/>
                </a:lnTo>
                <a:lnTo>
                  <a:pt x="6320179" y="894173"/>
                </a:lnTo>
                <a:lnTo>
                  <a:pt x="6360809" y="885457"/>
                </a:lnTo>
                <a:lnTo>
                  <a:pt x="6395646" y="879665"/>
                </a:lnTo>
                <a:lnTo>
                  <a:pt x="6439201" y="873843"/>
                </a:lnTo>
                <a:lnTo>
                  <a:pt x="6474039" y="859335"/>
                </a:lnTo>
                <a:lnTo>
                  <a:pt x="6517594" y="844828"/>
                </a:lnTo>
                <a:lnTo>
                  <a:pt x="6552433" y="821602"/>
                </a:lnTo>
                <a:lnTo>
                  <a:pt x="6552433" y="844828"/>
                </a:lnTo>
                <a:lnTo>
                  <a:pt x="6543715" y="865157"/>
                </a:lnTo>
                <a:lnTo>
                  <a:pt x="6534999" y="894173"/>
                </a:lnTo>
                <a:lnTo>
                  <a:pt x="6529208" y="905787"/>
                </a:lnTo>
                <a:lnTo>
                  <a:pt x="6514699" y="926116"/>
                </a:lnTo>
                <a:lnTo>
                  <a:pt x="6508878" y="940624"/>
                </a:lnTo>
                <a:lnTo>
                  <a:pt x="6494369" y="960954"/>
                </a:lnTo>
                <a:lnTo>
                  <a:pt x="6479861" y="975462"/>
                </a:lnTo>
                <a:lnTo>
                  <a:pt x="6465323" y="989971"/>
                </a:lnTo>
                <a:lnTo>
                  <a:pt x="6450814" y="1004509"/>
                </a:lnTo>
                <a:lnTo>
                  <a:pt x="6436305" y="1019017"/>
                </a:lnTo>
                <a:lnTo>
                  <a:pt x="6415976" y="1024808"/>
                </a:lnTo>
                <a:lnTo>
                  <a:pt x="6401468" y="1039348"/>
                </a:lnTo>
                <a:lnTo>
                  <a:pt x="6381138" y="1045138"/>
                </a:lnTo>
                <a:lnTo>
                  <a:pt x="6360809" y="1059646"/>
                </a:lnTo>
                <a:lnTo>
                  <a:pt x="6346300" y="1065467"/>
                </a:lnTo>
                <a:lnTo>
                  <a:pt x="6262117" y="1100307"/>
                </a:lnTo>
                <a:lnTo>
                  <a:pt x="6177932" y="1135143"/>
                </a:lnTo>
                <a:lnTo>
                  <a:pt x="6134377" y="1155473"/>
                </a:lnTo>
                <a:lnTo>
                  <a:pt x="6090822" y="1167087"/>
                </a:lnTo>
                <a:lnTo>
                  <a:pt x="6076313" y="1184491"/>
                </a:lnTo>
                <a:lnTo>
                  <a:pt x="6055983" y="1190311"/>
                </a:lnTo>
                <a:lnTo>
                  <a:pt x="6035654" y="1201924"/>
                </a:lnTo>
                <a:lnTo>
                  <a:pt x="6021145" y="1216432"/>
                </a:lnTo>
                <a:lnTo>
                  <a:pt x="6727415" y="2052018"/>
                </a:lnTo>
                <a:lnTo>
                  <a:pt x="6727415" y="5093336"/>
                </a:lnTo>
                <a:lnTo>
                  <a:pt x="5242797" y="5093336"/>
                </a:lnTo>
                <a:lnTo>
                  <a:pt x="5309879" y="4978933"/>
                </a:lnTo>
                <a:lnTo>
                  <a:pt x="5394062" y="4784413"/>
                </a:lnTo>
                <a:lnTo>
                  <a:pt x="5428901" y="4729245"/>
                </a:lnTo>
                <a:lnTo>
                  <a:pt x="5463738" y="4665391"/>
                </a:lnTo>
                <a:lnTo>
                  <a:pt x="5504397" y="4601506"/>
                </a:lnTo>
                <a:lnTo>
                  <a:pt x="5539236" y="4546369"/>
                </a:lnTo>
                <a:lnTo>
                  <a:pt x="5559536" y="4511530"/>
                </a:lnTo>
                <a:lnTo>
                  <a:pt x="5579864" y="4485380"/>
                </a:lnTo>
                <a:lnTo>
                  <a:pt x="5600194" y="4456363"/>
                </a:lnTo>
                <a:lnTo>
                  <a:pt x="5620525" y="4430242"/>
                </a:lnTo>
                <a:lnTo>
                  <a:pt x="5640823" y="4401195"/>
                </a:lnTo>
                <a:lnTo>
                  <a:pt x="5661153" y="4380866"/>
                </a:lnTo>
                <a:lnTo>
                  <a:pt x="5690201" y="4354744"/>
                </a:lnTo>
                <a:lnTo>
                  <a:pt x="5713426" y="4334415"/>
                </a:lnTo>
                <a:lnTo>
                  <a:pt x="5739547" y="4305399"/>
                </a:lnTo>
                <a:lnTo>
                  <a:pt x="5768562" y="4285068"/>
                </a:lnTo>
                <a:lnTo>
                  <a:pt x="5788892" y="4264739"/>
                </a:lnTo>
                <a:lnTo>
                  <a:pt x="5823731" y="4244440"/>
                </a:lnTo>
                <a:lnTo>
                  <a:pt x="5852777" y="4221215"/>
                </a:lnTo>
                <a:lnTo>
                  <a:pt x="5881793" y="4200884"/>
                </a:lnTo>
                <a:lnTo>
                  <a:pt x="5916632" y="4186376"/>
                </a:lnTo>
                <a:lnTo>
                  <a:pt x="5945678" y="4166047"/>
                </a:lnTo>
                <a:lnTo>
                  <a:pt x="5980517" y="4154434"/>
                </a:lnTo>
                <a:lnTo>
                  <a:pt x="6015324" y="4139926"/>
                </a:lnTo>
                <a:lnTo>
                  <a:pt x="6050192" y="4134104"/>
                </a:lnTo>
                <a:lnTo>
                  <a:pt x="6093718" y="4119596"/>
                </a:lnTo>
                <a:lnTo>
                  <a:pt x="6128555" y="4113775"/>
                </a:lnTo>
                <a:lnTo>
                  <a:pt x="6172110" y="4107983"/>
                </a:lnTo>
                <a:lnTo>
                  <a:pt x="6215665" y="4099266"/>
                </a:lnTo>
                <a:lnTo>
                  <a:pt x="6265011" y="4093475"/>
                </a:lnTo>
                <a:lnTo>
                  <a:pt x="6265011" y="3875730"/>
                </a:lnTo>
                <a:lnTo>
                  <a:pt x="6259220" y="3771218"/>
                </a:lnTo>
                <a:lnTo>
                  <a:pt x="6253399" y="3660882"/>
                </a:lnTo>
                <a:lnTo>
                  <a:pt x="6238890" y="3556368"/>
                </a:lnTo>
                <a:lnTo>
                  <a:pt x="6224383" y="3451854"/>
                </a:lnTo>
                <a:lnTo>
                  <a:pt x="6204053" y="3341549"/>
                </a:lnTo>
                <a:lnTo>
                  <a:pt x="6183723" y="3237034"/>
                </a:lnTo>
                <a:lnTo>
                  <a:pt x="6154707" y="3132520"/>
                </a:lnTo>
                <a:lnTo>
                  <a:pt x="6125659" y="3036725"/>
                </a:lnTo>
                <a:lnTo>
                  <a:pt x="6090822" y="2932211"/>
                </a:lnTo>
                <a:lnTo>
                  <a:pt x="6055983" y="2836383"/>
                </a:lnTo>
                <a:lnTo>
                  <a:pt x="6021145" y="2731870"/>
                </a:lnTo>
                <a:lnTo>
                  <a:pt x="5977590" y="2641894"/>
                </a:lnTo>
                <a:lnTo>
                  <a:pt x="5928244" y="2543171"/>
                </a:lnTo>
                <a:lnTo>
                  <a:pt x="5887616" y="2444478"/>
                </a:lnTo>
                <a:lnTo>
                  <a:pt x="5829552" y="2354472"/>
                </a:lnTo>
                <a:lnTo>
                  <a:pt x="5774384" y="2270288"/>
                </a:lnTo>
                <a:lnTo>
                  <a:pt x="5719217" y="2180282"/>
                </a:lnTo>
                <a:lnTo>
                  <a:pt x="5661153" y="2096099"/>
                </a:lnTo>
                <a:lnTo>
                  <a:pt x="5597300" y="2020601"/>
                </a:lnTo>
                <a:lnTo>
                  <a:pt x="5527623" y="1936416"/>
                </a:lnTo>
                <a:lnTo>
                  <a:pt x="5457947" y="1860919"/>
                </a:lnTo>
                <a:lnTo>
                  <a:pt x="5388271" y="1791244"/>
                </a:lnTo>
                <a:lnTo>
                  <a:pt x="5309879" y="1721567"/>
                </a:lnTo>
                <a:lnTo>
                  <a:pt x="5231485" y="1651891"/>
                </a:lnTo>
                <a:lnTo>
                  <a:pt x="5147301" y="1590933"/>
                </a:lnTo>
                <a:lnTo>
                  <a:pt x="5063116" y="1535766"/>
                </a:lnTo>
                <a:lnTo>
                  <a:pt x="4978901" y="1480629"/>
                </a:lnTo>
                <a:lnTo>
                  <a:pt x="4886001" y="1425460"/>
                </a:lnTo>
                <a:lnTo>
                  <a:pt x="4796025" y="1376115"/>
                </a:lnTo>
                <a:lnTo>
                  <a:pt x="4697303" y="1335454"/>
                </a:lnTo>
                <a:lnTo>
                  <a:pt x="4659569" y="1349964"/>
                </a:lnTo>
                <a:lnTo>
                  <a:pt x="4618909" y="1361575"/>
                </a:lnTo>
                <a:lnTo>
                  <a:pt x="4575385" y="1373189"/>
                </a:lnTo>
                <a:lnTo>
                  <a:pt x="4526008" y="1381905"/>
                </a:lnTo>
                <a:lnTo>
                  <a:pt x="4476663" y="1393518"/>
                </a:lnTo>
                <a:lnTo>
                  <a:pt x="4418599" y="1402235"/>
                </a:lnTo>
                <a:lnTo>
                  <a:pt x="4369253" y="1408026"/>
                </a:lnTo>
                <a:lnTo>
                  <a:pt x="4087653" y="1408026"/>
                </a:lnTo>
                <a:lnTo>
                  <a:pt x="4023769" y="1402235"/>
                </a:lnTo>
                <a:lnTo>
                  <a:pt x="3968602" y="1393518"/>
                </a:lnTo>
                <a:lnTo>
                  <a:pt x="3913463" y="1387726"/>
                </a:lnTo>
                <a:lnTo>
                  <a:pt x="3864087" y="1373189"/>
                </a:lnTo>
                <a:lnTo>
                  <a:pt x="3808950" y="1361575"/>
                </a:lnTo>
                <a:lnTo>
                  <a:pt x="3759573" y="1355785"/>
                </a:lnTo>
                <a:lnTo>
                  <a:pt x="3710227" y="1335454"/>
                </a:lnTo>
                <a:lnTo>
                  <a:pt x="3660881" y="1320946"/>
                </a:lnTo>
                <a:lnTo>
                  <a:pt x="3617326" y="1300616"/>
                </a:lnTo>
                <a:lnTo>
                  <a:pt x="3573771" y="1280286"/>
                </a:lnTo>
                <a:lnTo>
                  <a:pt x="3538932" y="1259987"/>
                </a:lnTo>
                <a:lnTo>
                  <a:pt x="3504095" y="1239658"/>
                </a:lnTo>
                <a:lnTo>
                  <a:pt x="3477973" y="1210610"/>
                </a:lnTo>
                <a:lnTo>
                  <a:pt x="3457643" y="1184491"/>
                </a:lnTo>
                <a:lnTo>
                  <a:pt x="3437315" y="1155473"/>
                </a:lnTo>
                <a:lnTo>
                  <a:pt x="3422806" y="1126426"/>
                </a:lnTo>
                <a:lnTo>
                  <a:pt x="3417015" y="1091589"/>
                </a:lnTo>
                <a:lnTo>
                  <a:pt x="3408297" y="1056751"/>
                </a:lnTo>
                <a:lnTo>
                  <a:pt x="3417015" y="1021913"/>
                </a:lnTo>
                <a:lnTo>
                  <a:pt x="3422806" y="987074"/>
                </a:lnTo>
                <a:lnTo>
                  <a:pt x="3451854" y="1001583"/>
                </a:lnTo>
                <a:lnTo>
                  <a:pt x="3486691" y="1016122"/>
                </a:lnTo>
                <a:lnTo>
                  <a:pt x="3527320" y="1030630"/>
                </a:lnTo>
                <a:lnTo>
                  <a:pt x="3570875" y="1045138"/>
                </a:lnTo>
                <a:lnTo>
                  <a:pt x="3620221" y="1050959"/>
                </a:lnTo>
                <a:lnTo>
                  <a:pt x="3669597" y="1065467"/>
                </a:lnTo>
                <a:lnTo>
                  <a:pt x="3724736" y="1071260"/>
                </a:lnTo>
                <a:lnTo>
                  <a:pt x="3774111" y="1077081"/>
                </a:lnTo>
                <a:lnTo>
                  <a:pt x="3832176" y="1085797"/>
                </a:lnTo>
                <a:lnTo>
                  <a:pt x="3974422" y="1085797"/>
                </a:lnTo>
                <a:lnTo>
                  <a:pt x="4003439" y="1077081"/>
                </a:lnTo>
                <a:lnTo>
                  <a:pt x="4032486" y="1077081"/>
                </a:lnTo>
                <a:lnTo>
                  <a:pt x="4061502" y="1071260"/>
                </a:lnTo>
                <a:lnTo>
                  <a:pt x="4081832" y="1065467"/>
                </a:lnTo>
                <a:lnTo>
                  <a:pt x="4110879" y="1059646"/>
                </a:lnTo>
                <a:lnTo>
                  <a:pt x="4139896" y="1050959"/>
                </a:lnTo>
                <a:lnTo>
                  <a:pt x="4160226" y="1045138"/>
                </a:lnTo>
                <a:lnTo>
                  <a:pt x="4189242" y="1039348"/>
                </a:lnTo>
                <a:lnTo>
                  <a:pt x="4209572" y="1024808"/>
                </a:lnTo>
                <a:lnTo>
                  <a:pt x="4189242" y="989971"/>
                </a:lnTo>
                <a:lnTo>
                  <a:pt x="4160226" y="955132"/>
                </a:lnTo>
                <a:lnTo>
                  <a:pt x="4134104" y="929012"/>
                </a:lnTo>
                <a:lnTo>
                  <a:pt x="4105057" y="894173"/>
                </a:lnTo>
                <a:lnTo>
                  <a:pt x="4061502" y="859335"/>
                </a:lnTo>
                <a:lnTo>
                  <a:pt x="4026664" y="830288"/>
                </a:lnTo>
                <a:lnTo>
                  <a:pt x="3983139" y="801273"/>
                </a:lnTo>
                <a:lnTo>
                  <a:pt x="3948301" y="775151"/>
                </a:lnTo>
                <a:lnTo>
                  <a:pt x="3898926" y="746104"/>
                </a:lnTo>
                <a:lnTo>
                  <a:pt x="3855401" y="725805"/>
                </a:lnTo>
                <a:lnTo>
                  <a:pt x="3806023" y="705475"/>
                </a:lnTo>
                <a:lnTo>
                  <a:pt x="3756677" y="685146"/>
                </a:lnTo>
                <a:lnTo>
                  <a:pt x="3707331" y="664816"/>
                </a:lnTo>
                <a:lnTo>
                  <a:pt x="3657985" y="650308"/>
                </a:lnTo>
                <a:lnTo>
                  <a:pt x="3608608" y="638695"/>
                </a:lnTo>
                <a:lnTo>
                  <a:pt x="3559262" y="632904"/>
                </a:lnTo>
                <a:lnTo>
                  <a:pt x="3509916" y="624187"/>
                </a:lnTo>
                <a:lnTo>
                  <a:pt x="3460540" y="618365"/>
                </a:lnTo>
                <a:lnTo>
                  <a:pt x="3318292" y="618365"/>
                </a:lnTo>
                <a:lnTo>
                  <a:pt x="3268947" y="632904"/>
                </a:lnTo>
                <a:lnTo>
                  <a:pt x="3225393" y="638695"/>
                </a:lnTo>
                <a:lnTo>
                  <a:pt x="3184764" y="650308"/>
                </a:lnTo>
                <a:lnTo>
                  <a:pt x="3141209" y="670637"/>
                </a:lnTo>
                <a:lnTo>
                  <a:pt x="3100579" y="690967"/>
                </a:lnTo>
                <a:lnTo>
                  <a:pt x="3065741" y="719984"/>
                </a:lnTo>
                <a:lnTo>
                  <a:pt x="3030904" y="754821"/>
                </a:lnTo>
                <a:lnTo>
                  <a:pt x="3001857" y="789659"/>
                </a:lnTo>
                <a:lnTo>
                  <a:pt x="2972839" y="830288"/>
                </a:lnTo>
                <a:lnTo>
                  <a:pt x="2943792" y="870948"/>
                </a:lnTo>
                <a:lnTo>
                  <a:pt x="2920567" y="929012"/>
                </a:lnTo>
                <a:lnTo>
                  <a:pt x="2906060" y="844828"/>
                </a:lnTo>
                <a:lnTo>
                  <a:pt x="2900238" y="769330"/>
                </a:lnTo>
                <a:lnTo>
                  <a:pt x="2900238" y="629979"/>
                </a:lnTo>
                <a:lnTo>
                  <a:pt x="2906060" y="566123"/>
                </a:lnTo>
                <a:lnTo>
                  <a:pt x="2920567" y="510956"/>
                </a:lnTo>
                <a:lnTo>
                  <a:pt x="2935076" y="461609"/>
                </a:lnTo>
                <a:lnTo>
                  <a:pt x="2964121" y="412263"/>
                </a:lnTo>
                <a:lnTo>
                  <a:pt x="2984452" y="371604"/>
                </a:lnTo>
                <a:lnTo>
                  <a:pt x="3019290" y="328049"/>
                </a:lnTo>
                <a:lnTo>
                  <a:pt x="3054128" y="293211"/>
                </a:lnTo>
                <a:lnTo>
                  <a:pt x="3088966" y="267090"/>
                </a:lnTo>
                <a:lnTo>
                  <a:pt x="3132491" y="238074"/>
                </a:lnTo>
                <a:lnTo>
                  <a:pt x="3181868" y="211922"/>
                </a:lnTo>
                <a:lnTo>
                  <a:pt x="3231213" y="191623"/>
                </a:lnTo>
                <a:lnTo>
                  <a:pt x="3280560" y="177084"/>
                </a:lnTo>
                <a:lnTo>
                  <a:pt x="3332831" y="162576"/>
                </a:lnTo>
                <a:lnTo>
                  <a:pt x="3387967" y="150963"/>
                </a:lnTo>
                <a:lnTo>
                  <a:pt x="3451854" y="142246"/>
                </a:lnTo>
                <a:lnTo>
                  <a:pt x="3507021" y="142246"/>
                </a:lnTo>
                <a:lnTo>
                  <a:pt x="3570875" y="136455"/>
                </a:lnTo>
                <a:lnTo>
                  <a:pt x="3634760" y="136455"/>
                </a:lnTo>
                <a:lnTo>
                  <a:pt x="3698615" y="142246"/>
                </a:lnTo>
                <a:lnTo>
                  <a:pt x="3771186" y="150963"/>
                </a:lnTo>
                <a:lnTo>
                  <a:pt x="3835071" y="156785"/>
                </a:lnTo>
                <a:lnTo>
                  <a:pt x="3904746" y="162576"/>
                </a:lnTo>
                <a:lnTo>
                  <a:pt x="3968602" y="177084"/>
                </a:lnTo>
                <a:lnTo>
                  <a:pt x="4038277" y="182906"/>
                </a:lnTo>
                <a:lnTo>
                  <a:pt x="4102162" y="203236"/>
                </a:lnTo>
                <a:lnTo>
                  <a:pt x="4166015" y="214849"/>
                </a:lnTo>
                <a:lnTo>
                  <a:pt x="4235692" y="232253"/>
                </a:lnTo>
                <a:lnTo>
                  <a:pt x="4299577" y="252582"/>
                </a:lnTo>
                <a:lnTo>
                  <a:pt x="4328593" y="211922"/>
                </a:lnTo>
                <a:lnTo>
                  <a:pt x="4357640" y="171294"/>
                </a:lnTo>
                <a:lnTo>
                  <a:pt x="4383762" y="136455"/>
                </a:lnTo>
                <a:lnTo>
                  <a:pt x="4412808" y="110335"/>
                </a:lnTo>
                <a:lnTo>
                  <a:pt x="4447645" y="81287"/>
                </a:lnTo>
                <a:lnTo>
                  <a:pt x="4482483" y="60958"/>
                </a:lnTo>
                <a:lnTo>
                  <a:pt x="4517321" y="40659"/>
                </a:lnTo>
                <a:lnTo>
                  <a:pt x="4552159" y="26120"/>
                </a:lnTo>
                <a:lnTo>
                  <a:pt x="4595684" y="11611"/>
                </a:lnTo>
                <a:lnTo>
                  <a:pt x="4630523" y="5821"/>
                </a:lnTo>
                <a:close/>
              </a:path>
            </a:pathLst>
          </a:custGeom>
          <a:solidFill>
            <a:srgbClr val="F9F9F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pic>
        <p:nvPicPr>
          <p:cNvPr id="3" name="Picture 4" descr="Stadt Kaufbeuren - Stadtmuseum">
            <a:extLst>
              <a:ext uri="{FF2B5EF4-FFF2-40B4-BE49-F238E27FC236}">
                <a16:creationId xmlns:a16="http://schemas.microsoft.com/office/drawing/2014/main" id="{C3305BCF-BB21-C5D3-85B3-52B108E9A11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30" r="1798" b="25677"/>
          <a:stretch/>
        </p:blipFill>
        <p:spPr bwMode="gray">
          <a:xfrm>
            <a:off x="9753599" y="629136"/>
            <a:ext cx="1934401" cy="46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leichschenkliges Dreieck 12">
            <a:extLst>
              <a:ext uri="{FF2B5EF4-FFF2-40B4-BE49-F238E27FC236}">
                <a16:creationId xmlns:a16="http://schemas.microsoft.com/office/drawing/2014/main" id="{452C790F-5DE4-A00D-7883-14374BFCB3BD}"/>
              </a:ext>
            </a:extLst>
          </p:cNvPr>
          <p:cNvSpPr/>
          <p:nvPr userDrawn="1"/>
        </p:nvSpPr>
        <p:spPr bwMode="gray">
          <a:xfrm rot="16200000">
            <a:off x="11491913" y="2987826"/>
            <a:ext cx="831400" cy="28078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1AE120-FDE0-F55C-F376-199002FEF6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544001" y="1054236"/>
            <a:ext cx="9144000" cy="1477328"/>
          </a:xfrm>
        </p:spPr>
        <p:txBody>
          <a:bodyPr vert="horz" anchor="t">
            <a:noAutofit/>
          </a:bodyPr>
          <a:lstStyle>
            <a:lvl1pPr algn="r">
              <a:defRPr sz="9600" b="1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8100000" scaled="1"/>
                </a:gradFill>
                <a:latin typeface="+mj-lt"/>
              </a:defRPr>
            </a:lvl1pPr>
          </a:lstStyle>
          <a:p>
            <a:r>
              <a:rPr lang="de-DE" dirty="0"/>
              <a:t>Danke!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6C95F27-BE34-786F-14C8-5FE05A1762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889829" y="2960913"/>
            <a:ext cx="7798171" cy="800219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2000">
                <a:solidFill>
                  <a:schemeClr val="tx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de-DE" dirty="0"/>
              <a:t>Name, Nachname</a:t>
            </a:r>
          </a:p>
          <a:p>
            <a:pPr lvl="1"/>
            <a:r>
              <a:rPr lang="de-DE" dirty="0"/>
              <a:t>Position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79BEFC4-9BB8-8C00-D265-02EE53C48A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889829" y="3974059"/>
            <a:ext cx="7798171" cy="492443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1600" b="0">
                <a:solidFill>
                  <a:schemeClr val="tx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 dirty="0"/>
              <a:t>name.nachname@kaufbeuren.de</a:t>
            </a:r>
          </a:p>
          <a:p>
            <a:pPr lvl="0"/>
            <a:r>
              <a:rPr lang="de-DE" dirty="0"/>
              <a:t>www.Kaufbeuren.de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76A8D5AB-FBE0-1D37-5C38-967A5D2521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889829" y="5384799"/>
            <a:ext cx="7798171" cy="738664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1600" b="0">
                <a:solidFill>
                  <a:schemeClr val="tx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 dirty="0"/>
              <a:t>Stadt Kaufbeuren</a:t>
            </a:r>
          </a:p>
          <a:p>
            <a:pPr lvl="0"/>
            <a:r>
              <a:rPr lang="de-DE" dirty="0"/>
              <a:t>Kaiser-Max-Straße 1</a:t>
            </a:r>
          </a:p>
          <a:p>
            <a:pPr lvl="0"/>
            <a:r>
              <a:rPr lang="de-DE" dirty="0"/>
              <a:t>87600 Kaufbeuren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959E0F7E-08CD-822A-1199-76BC4138B3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89829" y="4679429"/>
            <a:ext cx="7798171" cy="492443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1600" b="0">
                <a:solidFill>
                  <a:schemeClr val="tx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 dirty="0"/>
              <a:t>Tel.: +49 8341 437 - 156</a:t>
            </a:r>
          </a:p>
          <a:p>
            <a:pPr lvl="0"/>
            <a:r>
              <a:rPr lang="de-DE" dirty="0"/>
              <a:t>Fax: +49 8341 437 - 8156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AA7C3B7-C832-116C-DAFA-38BBD94D682F}"/>
              </a:ext>
            </a:extLst>
          </p:cNvPr>
          <p:cNvSpPr/>
          <p:nvPr userDrawn="1"/>
        </p:nvSpPr>
        <p:spPr bwMode="gray">
          <a:xfrm rot="10800000" flipH="1" flipV="1">
            <a:off x="0" y="0"/>
            <a:ext cx="143999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F91E93E-F6F5-7CFE-F511-9B2009A35E1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4000" y="504000"/>
            <a:ext cx="1709074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744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 Stadt kul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DB279D5-6B9D-15B6-7667-211AD875F96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860935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6" descr="Stadt Kaufbeuren - Kultur">
            <a:extLst>
              <a:ext uri="{FF2B5EF4-FFF2-40B4-BE49-F238E27FC236}">
                <a16:creationId xmlns:a16="http://schemas.microsoft.com/office/drawing/2014/main" id="{C97AE671-8591-6797-1279-BAE3DFC5798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2" t="22513" r="10102" b="23842"/>
          <a:stretch/>
        </p:blipFill>
        <p:spPr bwMode="gray">
          <a:xfrm>
            <a:off x="9796960" y="572295"/>
            <a:ext cx="1891039" cy="50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F1BAAFB8-C5BD-C965-7C68-E0111E8DDE5D}"/>
              </a:ext>
            </a:extLst>
          </p:cNvPr>
          <p:cNvSpPr/>
          <p:nvPr userDrawn="1"/>
        </p:nvSpPr>
        <p:spPr bwMode="gray">
          <a:xfrm>
            <a:off x="5464585" y="1764664"/>
            <a:ext cx="6727415" cy="5093336"/>
          </a:xfrm>
          <a:custGeom>
            <a:avLst/>
            <a:gdLst>
              <a:gd name="connsiteX0" fmla="*/ 1323842 w 6727415"/>
              <a:gd name="connsiteY0" fmla="*/ 1045138 h 5093336"/>
              <a:gd name="connsiteX1" fmla="*/ 1428326 w 6727415"/>
              <a:gd name="connsiteY1" fmla="*/ 1050959 h 5093336"/>
              <a:gd name="connsiteX2" fmla="*/ 1527049 w 6727415"/>
              <a:gd name="connsiteY2" fmla="*/ 1059646 h 5093336"/>
              <a:gd name="connsiteX3" fmla="*/ 1625771 w 6727415"/>
              <a:gd name="connsiteY3" fmla="*/ 1079977 h 5093336"/>
              <a:gd name="connsiteX4" fmla="*/ 1724463 w 6727415"/>
              <a:gd name="connsiteY4" fmla="*/ 1109023 h 5093336"/>
              <a:gd name="connsiteX5" fmla="*/ 1817366 w 6727415"/>
              <a:gd name="connsiteY5" fmla="*/ 1149652 h 5093336"/>
              <a:gd name="connsiteX6" fmla="*/ 1901550 w 6727415"/>
              <a:gd name="connsiteY6" fmla="*/ 1193207 h 5093336"/>
              <a:gd name="connsiteX7" fmla="*/ 1985733 w 6727415"/>
              <a:gd name="connsiteY7" fmla="*/ 1239658 h 5093336"/>
              <a:gd name="connsiteX8" fmla="*/ 2064127 w 6727415"/>
              <a:gd name="connsiteY8" fmla="*/ 1297721 h 5093336"/>
              <a:gd name="connsiteX9" fmla="*/ 2142519 w 6727415"/>
              <a:gd name="connsiteY9" fmla="*/ 1361575 h 5093336"/>
              <a:gd name="connsiteX10" fmla="*/ 2206405 w 6727415"/>
              <a:gd name="connsiteY10" fmla="*/ 1422534 h 5093336"/>
              <a:gd name="connsiteX11" fmla="*/ 2261542 w 6727415"/>
              <a:gd name="connsiteY11" fmla="*/ 1498033 h 5093336"/>
              <a:gd name="connsiteX12" fmla="*/ 2310919 w 6727415"/>
              <a:gd name="connsiteY12" fmla="*/ 1567707 h 5093336"/>
              <a:gd name="connsiteX13" fmla="*/ 2351548 w 6727415"/>
              <a:gd name="connsiteY13" fmla="*/ 1648997 h 5093336"/>
              <a:gd name="connsiteX14" fmla="*/ 2380595 w 6727415"/>
              <a:gd name="connsiteY14" fmla="*/ 1724494 h 5093336"/>
              <a:gd name="connsiteX15" fmla="*/ 2400893 w 6727415"/>
              <a:gd name="connsiteY15" fmla="*/ 1808678 h 5093336"/>
              <a:gd name="connsiteX16" fmla="*/ 2409611 w 6727415"/>
              <a:gd name="connsiteY16" fmla="*/ 1898683 h 5093336"/>
              <a:gd name="connsiteX17" fmla="*/ 2409611 w 6727415"/>
              <a:gd name="connsiteY17" fmla="*/ 1982868 h 5093336"/>
              <a:gd name="connsiteX18" fmla="*/ 2395102 w 6727415"/>
              <a:gd name="connsiteY18" fmla="*/ 2072874 h 5093336"/>
              <a:gd name="connsiteX19" fmla="*/ 2368982 w 6727415"/>
              <a:gd name="connsiteY19" fmla="*/ 2162849 h 5093336"/>
              <a:gd name="connsiteX20" fmla="*/ 2325426 w 6727415"/>
              <a:gd name="connsiteY20" fmla="*/ 2244137 h 5093336"/>
              <a:gd name="connsiteX21" fmla="*/ 2261542 w 6727415"/>
              <a:gd name="connsiteY21" fmla="*/ 2334142 h 5093336"/>
              <a:gd name="connsiteX22" fmla="*/ 2188970 w 6727415"/>
              <a:gd name="connsiteY22" fmla="*/ 2424148 h 5093336"/>
              <a:gd name="connsiteX23" fmla="*/ 2098965 w 6727415"/>
              <a:gd name="connsiteY23" fmla="*/ 2508333 h 5093336"/>
              <a:gd name="connsiteX24" fmla="*/ 2064127 w 6727415"/>
              <a:gd name="connsiteY24" fmla="*/ 2528662 h 5093336"/>
              <a:gd name="connsiteX25" fmla="*/ 2029289 w 6727415"/>
              <a:gd name="connsiteY25" fmla="*/ 2548992 h 5093336"/>
              <a:gd name="connsiteX26" fmla="*/ 2000273 w 6727415"/>
              <a:gd name="connsiteY26" fmla="*/ 2569291 h 5093336"/>
              <a:gd name="connsiteX27" fmla="*/ 1971226 w 6727415"/>
              <a:gd name="connsiteY27" fmla="*/ 2589622 h 5093336"/>
              <a:gd name="connsiteX28" fmla="*/ 1950926 w 6727415"/>
              <a:gd name="connsiteY28" fmla="*/ 2615743 h 5093336"/>
              <a:gd name="connsiteX29" fmla="*/ 1921879 w 6727415"/>
              <a:gd name="connsiteY29" fmla="*/ 2638968 h 5093336"/>
              <a:gd name="connsiteX30" fmla="*/ 1907371 w 6727415"/>
              <a:gd name="connsiteY30" fmla="*/ 2665120 h 5093336"/>
              <a:gd name="connsiteX31" fmla="*/ 1887042 w 6727415"/>
              <a:gd name="connsiteY31" fmla="*/ 2685418 h 5093336"/>
              <a:gd name="connsiteX32" fmla="*/ 1872533 w 6727415"/>
              <a:gd name="connsiteY32" fmla="*/ 2714465 h 5093336"/>
              <a:gd name="connsiteX33" fmla="*/ 1858024 w 6727415"/>
              <a:gd name="connsiteY33" fmla="*/ 2740586 h 5093336"/>
              <a:gd name="connsiteX34" fmla="*/ 1843486 w 6727415"/>
              <a:gd name="connsiteY34" fmla="*/ 2769634 h 5093336"/>
              <a:gd name="connsiteX35" fmla="*/ 1837694 w 6727415"/>
              <a:gd name="connsiteY35" fmla="*/ 2798650 h 5093336"/>
              <a:gd name="connsiteX36" fmla="*/ 1828977 w 6727415"/>
              <a:gd name="connsiteY36" fmla="*/ 2827697 h 5093336"/>
              <a:gd name="connsiteX37" fmla="*/ 1814468 w 6727415"/>
              <a:gd name="connsiteY37" fmla="*/ 2856712 h 5093336"/>
              <a:gd name="connsiteX38" fmla="*/ 1814468 w 6727415"/>
              <a:gd name="connsiteY38" fmla="*/ 2891551 h 5093336"/>
              <a:gd name="connsiteX39" fmla="*/ 1808648 w 6727415"/>
              <a:gd name="connsiteY39" fmla="*/ 2917671 h 5093336"/>
              <a:gd name="connsiteX40" fmla="*/ 1808648 w 6727415"/>
              <a:gd name="connsiteY40" fmla="*/ 3074458 h 5093336"/>
              <a:gd name="connsiteX41" fmla="*/ 1828977 w 6727415"/>
              <a:gd name="connsiteY41" fmla="*/ 3228318 h 5093336"/>
              <a:gd name="connsiteX42" fmla="*/ 1863815 w 6727415"/>
              <a:gd name="connsiteY42" fmla="*/ 3396717 h 5093336"/>
              <a:gd name="connsiteX43" fmla="*/ 1913162 w 6727415"/>
              <a:gd name="connsiteY43" fmla="*/ 3556368 h 5093336"/>
              <a:gd name="connsiteX44" fmla="*/ 1968329 w 6727415"/>
              <a:gd name="connsiteY44" fmla="*/ 3721871 h 5093336"/>
              <a:gd name="connsiteX45" fmla="*/ 2046722 w 6727415"/>
              <a:gd name="connsiteY45" fmla="*/ 3881521 h 5093336"/>
              <a:gd name="connsiteX46" fmla="*/ 2130907 w 6727415"/>
              <a:gd name="connsiteY46" fmla="*/ 4041203 h 5093336"/>
              <a:gd name="connsiteX47" fmla="*/ 2229630 w 6727415"/>
              <a:gd name="connsiteY47" fmla="*/ 4200884 h 5093336"/>
              <a:gd name="connsiteX48" fmla="*/ 2328322 w 6727415"/>
              <a:gd name="connsiteY48" fmla="*/ 4360566 h 5093336"/>
              <a:gd name="connsiteX49" fmla="*/ 2441554 w 6727415"/>
              <a:gd name="connsiteY49" fmla="*/ 4511530 h 5093336"/>
              <a:gd name="connsiteX50" fmla="*/ 2569292 w 6727415"/>
              <a:gd name="connsiteY50" fmla="*/ 4659569 h 5093336"/>
              <a:gd name="connsiteX51" fmla="*/ 2697032 w 6727415"/>
              <a:gd name="connsiteY51" fmla="*/ 4798921 h 5093336"/>
              <a:gd name="connsiteX52" fmla="*/ 2830562 w 6727415"/>
              <a:gd name="connsiteY52" fmla="*/ 4932482 h 5093336"/>
              <a:gd name="connsiteX53" fmla="*/ 2972839 w 6727415"/>
              <a:gd name="connsiteY53" fmla="*/ 5063117 h 5093336"/>
              <a:gd name="connsiteX54" fmla="*/ 3012349 w 6727415"/>
              <a:gd name="connsiteY54" fmla="*/ 5093336 h 5093336"/>
              <a:gd name="connsiteX55" fmla="*/ 326974 w 6727415"/>
              <a:gd name="connsiteY55" fmla="*/ 5093336 h 5093336"/>
              <a:gd name="connsiteX56" fmla="*/ 293213 w 6727415"/>
              <a:gd name="connsiteY56" fmla="*/ 4944095 h 5093336"/>
              <a:gd name="connsiteX57" fmla="*/ 214819 w 6727415"/>
              <a:gd name="connsiteY57" fmla="*/ 4610223 h 5093336"/>
              <a:gd name="connsiteX58" fmla="*/ 127709 w 6727415"/>
              <a:gd name="connsiteY58" fmla="*/ 4232827 h 5093336"/>
              <a:gd name="connsiteX59" fmla="*/ 107410 w 6727415"/>
              <a:gd name="connsiteY59" fmla="*/ 4137000 h 5093336"/>
              <a:gd name="connsiteX60" fmla="*/ 87080 w 6727415"/>
              <a:gd name="connsiteY60" fmla="*/ 4032486 h 5093336"/>
              <a:gd name="connsiteX61" fmla="*/ 72573 w 6727415"/>
              <a:gd name="connsiteY61" fmla="*/ 3927972 h 5093336"/>
              <a:gd name="connsiteX62" fmla="*/ 52242 w 6727415"/>
              <a:gd name="connsiteY62" fmla="*/ 3823458 h 5093336"/>
              <a:gd name="connsiteX63" fmla="*/ 37734 w 6727415"/>
              <a:gd name="connsiteY63" fmla="*/ 3718944 h 5093336"/>
              <a:gd name="connsiteX64" fmla="*/ 23225 w 6727415"/>
              <a:gd name="connsiteY64" fmla="*/ 3614430 h 5093336"/>
              <a:gd name="connsiteX65" fmla="*/ 14507 w 6727415"/>
              <a:gd name="connsiteY65" fmla="*/ 3501231 h 5093336"/>
              <a:gd name="connsiteX66" fmla="*/ 8687 w 6727415"/>
              <a:gd name="connsiteY66" fmla="*/ 3390895 h 5093336"/>
              <a:gd name="connsiteX67" fmla="*/ 0 w 6727415"/>
              <a:gd name="connsiteY67" fmla="*/ 3280560 h 5093336"/>
              <a:gd name="connsiteX68" fmla="*/ 0 w 6727415"/>
              <a:gd name="connsiteY68" fmla="*/ 3057024 h 5093336"/>
              <a:gd name="connsiteX69" fmla="*/ 8687 w 6727415"/>
              <a:gd name="connsiteY69" fmla="*/ 2943822 h 5093336"/>
              <a:gd name="connsiteX70" fmla="*/ 14507 w 6727415"/>
              <a:gd name="connsiteY70" fmla="*/ 2827697 h 5093336"/>
              <a:gd name="connsiteX71" fmla="*/ 34838 w 6727415"/>
              <a:gd name="connsiteY71" fmla="*/ 2708643 h 5093336"/>
              <a:gd name="connsiteX72" fmla="*/ 49347 w 6727415"/>
              <a:gd name="connsiteY72" fmla="*/ 2598339 h 5093336"/>
              <a:gd name="connsiteX73" fmla="*/ 78363 w 6727415"/>
              <a:gd name="connsiteY73" fmla="*/ 2479316 h 5093336"/>
              <a:gd name="connsiteX74" fmla="*/ 107410 w 6727415"/>
              <a:gd name="connsiteY74" fmla="*/ 2360264 h 5093336"/>
              <a:gd name="connsiteX75" fmla="*/ 142248 w 6727415"/>
              <a:gd name="connsiteY75" fmla="*/ 2241243 h 5093336"/>
              <a:gd name="connsiteX76" fmla="*/ 185803 w 6727415"/>
              <a:gd name="connsiteY76" fmla="*/ 2122219 h 5093336"/>
              <a:gd name="connsiteX77" fmla="*/ 229328 w 6727415"/>
              <a:gd name="connsiteY77" fmla="*/ 1997376 h 5093336"/>
              <a:gd name="connsiteX78" fmla="*/ 284495 w 6727415"/>
              <a:gd name="connsiteY78" fmla="*/ 1878354 h 5093336"/>
              <a:gd name="connsiteX79" fmla="*/ 339663 w 6727415"/>
              <a:gd name="connsiteY79" fmla="*/ 1759332 h 5093336"/>
              <a:gd name="connsiteX80" fmla="*/ 409338 w 6727415"/>
              <a:gd name="connsiteY80" fmla="*/ 1640279 h 5093336"/>
              <a:gd name="connsiteX81" fmla="*/ 479014 w 6727415"/>
              <a:gd name="connsiteY81" fmla="*/ 1512540 h 5093336"/>
              <a:gd name="connsiteX82" fmla="*/ 563199 w 6727415"/>
              <a:gd name="connsiteY82" fmla="*/ 1416744 h 5093336"/>
              <a:gd name="connsiteX83" fmla="*/ 647383 w 6727415"/>
              <a:gd name="connsiteY83" fmla="*/ 1326738 h 5093336"/>
              <a:gd name="connsiteX84" fmla="*/ 731598 w 6727415"/>
              <a:gd name="connsiteY84" fmla="*/ 1251270 h 5093336"/>
              <a:gd name="connsiteX85" fmla="*/ 821573 w 6727415"/>
              <a:gd name="connsiteY85" fmla="*/ 1190311 h 5093336"/>
              <a:gd name="connsiteX86" fmla="*/ 920296 w 6727415"/>
              <a:gd name="connsiteY86" fmla="*/ 1135143 h 5093336"/>
              <a:gd name="connsiteX87" fmla="*/ 1018988 w 6727415"/>
              <a:gd name="connsiteY87" fmla="*/ 1100307 h 5093336"/>
              <a:gd name="connsiteX88" fmla="*/ 1126428 w 6727415"/>
              <a:gd name="connsiteY88" fmla="*/ 1074185 h 5093336"/>
              <a:gd name="connsiteX89" fmla="*/ 1225120 w 6727415"/>
              <a:gd name="connsiteY89" fmla="*/ 1050959 h 5093336"/>
              <a:gd name="connsiteX90" fmla="*/ 4856984 w 6727415"/>
              <a:gd name="connsiteY90" fmla="*/ 473222 h 5093336"/>
              <a:gd name="connsiteX91" fmla="*/ 4830864 w 6727415"/>
              <a:gd name="connsiteY91" fmla="*/ 481939 h 5093336"/>
              <a:gd name="connsiteX92" fmla="*/ 4801818 w 6727415"/>
              <a:gd name="connsiteY92" fmla="*/ 481939 h 5093336"/>
              <a:gd name="connsiteX93" fmla="*/ 4772800 w 6727415"/>
              <a:gd name="connsiteY93" fmla="*/ 493552 h 5093336"/>
              <a:gd name="connsiteX94" fmla="*/ 4752470 w 6727415"/>
              <a:gd name="connsiteY94" fmla="*/ 499343 h 5093336"/>
              <a:gd name="connsiteX95" fmla="*/ 4723424 w 6727415"/>
              <a:gd name="connsiteY95" fmla="*/ 513851 h 5093336"/>
              <a:gd name="connsiteX96" fmla="*/ 4729245 w 6727415"/>
              <a:gd name="connsiteY96" fmla="*/ 534181 h 5093336"/>
              <a:gd name="connsiteX97" fmla="*/ 4743754 w 6727415"/>
              <a:gd name="connsiteY97" fmla="*/ 548690 h 5093336"/>
              <a:gd name="connsiteX98" fmla="*/ 4758261 w 6727415"/>
              <a:gd name="connsiteY98" fmla="*/ 569020 h 5093336"/>
              <a:gd name="connsiteX99" fmla="*/ 4769874 w 6727415"/>
              <a:gd name="connsiteY99" fmla="*/ 583527 h 5093336"/>
              <a:gd name="connsiteX100" fmla="*/ 4784413 w 6727415"/>
              <a:gd name="connsiteY100" fmla="*/ 598067 h 5093336"/>
              <a:gd name="connsiteX101" fmla="*/ 4798921 w 6727415"/>
              <a:gd name="connsiteY101" fmla="*/ 612575 h 5093336"/>
              <a:gd name="connsiteX102" fmla="*/ 4813429 w 6727415"/>
              <a:gd name="connsiteY102" fmla="*/ 627082 h 5093336"/>
              <a:gd name="connsiteX103" fmla="*/ 4827937 w 6727415"/>
              <a:gd name="connsiteY103" fmla="*/ 632904 h 5093336"/>
              <a:gd name="connsiteX104" fmla="*/ 4854089 w 6727415"/>
              <a:gd name="connsiteY104" fmla="*/ 659026 h 5093336"/>
              <a:gd name="connsiteX105" fmla="*/ 4883105 w 6727415"/>
              <a:gd name="connsiteY105" fmla="*/ 673534 h 5093336"/>
              <a:gd name="connsiteX106" fmla="*/ 4912153 w 6727415"/>
              <a:gd name="connsiteY106" fmla="*/ 688041 h 5093336"/>
              <a:gd name="connsiteX107" fmla="*/ 4926660 w 6727415"/>
              <a:gd name="connsiteY107" fmla="*/ 693863 h 5093336"/>
              <a:gd name="connsiteX108" fmla="*/ 4926660 w 6727415"/>
              <a:gd name="connsiteY108" fmla="*/ 673534 h 5093336"/>
              <a:gd name="connsiteX109" fmla="*/ 4920839 w 6727415"/>
              <a:gd name="connsiteY109" fmla="*/ 644516 h 5093336"/>
              <a:gd name="connsiteX110" fmla="*/ 4926660 w 6727415"/>
              <a:gd name="connsiteY110" fmla="*/ 629979 h 5093336"/>
              <a:gd name="connsiteX111" fmla="*/ 4926660 w 6727415"/>
              <a:gd name="connsiteY111" fmla="*/ 609678 h 5093336"/>
              <a:gd name="connsiteX112" fmla="*/ 4932451 w 6727415"/>
              <a:gd name="connsiteY112" fmla="*/ 595140 h 5093336"/>
              <a:gd name="connsiteX113" fmla="*/ 4938274 w 6727415"/>
              <a:gd name="connsiteY113" fmla="*/ 580631 h 5093336"/>
              <a:gd name="connsiteX114" fmla="*/ 4952781 w 6727415"/>
              <a:gd name="connsiteY114" fmla="*/ 574841 h 5093336"/>
              <a:gd name="connsiteX115" fmla="*/ 4961499 w 6727415"/>
              <a:gd name="connsiteY115" fmla="*/ 569020 h 5093336"/>
              <a:gd name="connsiteX116" fmla="*/ 4976006 w 6727415"/>
              <a:gd name="connsiteY116" fmla="*/ 560302 h 5093336"/>
              <a:gd name="connsiteX117" fmla="*/ 5034070 w 6727415"/>
              <a:gd name="connsiteY117" fmla="*/ 560302 h 5093336"/>
              <a:gd name="connsiteX118" fmla="*/ 5048579 w 6727415"/>
              <a:gd name="connsiteY118" fmla="*/ 569020 h 5093336"/>
              <a:gd name="connsiteX119" fmla="*/ 5063116 w 6727415"/>
              <a:gd name="connsiteY119" fmla="*/ 574841 h 5093336"/>
              <a:gd name="connsiteX120" fmla="*/ 5077625 w 6727415"/>
              <a:gd name="connsiteY120" fmla="*/ 574841 h 5093336"/>
              <a:gd name="connsiteX121" fmla="*/ 5086342 w 6727415"/>
              <a:gd name="connsiteY121" fmla="*/ 580631 h 5093336"/>
              <a:gd name="connsiteX122" fmla="*/ 5100850 w 6727415"/>
              <a:gd name="connsiteY122" fmla="*/ 595140 h 5093336"/>
              <a:gd name="connsiteX123" fmla="*/ 5109567 w 6727415"/>
              <a:gd name="connsiteY123" fmla="*/ 600962 h 5093336"/>
              <a:gd name="connsiteX124" fmla="*/ 5124075 w 6727415"/>
              <a:gd name="connsiteY124" fmla="*/ 615471 h 5093336"/>
              <a:gd name="connsiteX125" fmla="*/ 5132792 w 6727415"/>
              <a:gd name="connsiteY125" fmla="*/ 621291 h 5093336"/>
              <a:gd name="connsiteX126" fmla="*/ 5132792 w 6727415"/>
              <a:gd name="connsiteY126" fmla="*/ 632904 h 5093336"/>
              <a:gd name="connsiteX127" fmla="*/ 5129866 w 6727415"/>
              <a:gd name="connsiteY127" fmla="*/ 635800 h 5093336"/>
              <a:gd name="connsiteX128" fmla="*/ 5135689 w 6727415"/>
              <a:gd name="connsiteY128" fmla="*/ 650308 h 5093336"/>
              <a:gd name="connsiteX129" fmla="*/ 5135689 w 6727415"/>
              <a:gd name="connsiteY129" fmla="*/ 670637 h 5093336"/>
              <a:gd name="connsiteX130" fmla="*/ 5129866 w 6727415"/>
              <a:gd name="connsiteY130" fmla="*/ 685146 h 5093336"/>
              <a:gd name="connsiteX131" fmla="*/ 5121180 w 6727415"/>
              <a:gd name="connsiteY131" fmla="*/ 696759 h 5093336"/>
              <a:gd name="connsiteX132" fmla="*/ 5106641 w 6727415"/>
              <a:gd name="connsiteY132" fmla="*/ 711267 h 5093336"/>
              <a:gd name="connsiteX133" fmla="*/ 5092134 w 6727415"/>
              <a:gd name="connsiteY133" fmla="*/ 717089 h 5093336"/>
              <a:gd name="connsiteX134" fmla="*/ 5071804 w 6727415"/>
              <a:gd name="connsiteY134" fmla="*/ 731596 h 5093336"/>
              <a:gd name="connsiteX135" fmla="*/ 5051504 w 6727415"/>
              <a:gd name="connsiteY135" fmla="*/ 737418 h 5093336"/>
              <a:gd name="connsiteX136" fmla="*/ 5022457 w 6727415"/>
              <a:gd name="connsiteY136" fmla="*/ 751926 h 5093336"/>
              <a:gd name="connsiteX137" fmla="*/ 5042787 w 6727415"/>
              <a:gd name="connsiteY137" fmla="*/ 763540 h 5093336"/>
              <a:gd name="connsiteX138" fmla="*/ 5063116 w 6727415"/>
              <a:gd name="connsiteY138" fmla="*/ 772256 h 5093336"/>
              <a:gd name="connsiteX139" fmla="*/ 5083416 w 6727415"/>
              <a:gd name="connsiteY139" fmla="*/ 783869 h 5093336"/>
              <a:gd name="connsiteX140" fmla="*/ 5103745 w 6727415"/>
              <a:gd name="connsiteY140" fmla="*/ 789659 h 5093336"/>
              <a:gd name="connsiteX141" fmla="*/ 5126971 w 6727415"/>
              <a:gd name="connsiteY141" fmla="*/ 798376 h 5093336"/>
              <a:gd name="connsiteX142" fmla="*/ 5147301 w 6727415"/>
              <a:gd name="connsiteY142" fmla="*/ 804167 h 5093336"/>
              <a:gd name="connsiteX143" fmla="*/ 5167630 w 6727415"/>
              <a:gd name="connsiteY143" fmla="*/ 809989 h 5093336"/>
              <a:gd name="connsiteX144" fmla="*/ 5187930 w 6727415"/>
              <a:gd name="connsiteY144" fmla="*/ 818706 h 5093336"/>
              <a:gd name="connsiteX145" fmla="*/ 5286652 w 6727415"/>
              <a:gd name="connsiteY145" fmla="*/ 818706 h 5093336"/>
              <a:gd name="connsiteX146" fmla="*/ 5306982 w 6727415"/>
              <a:gd name="connsiteY146" fmla="*/ 809989 h 5093336"/>
              <a:gd name="connsiteX147" fmla="*/ 5327281 w 6727415"/>
              <a:gd name="connsiteY147" fmla="*/ 804167 h 5093336"/>
              <a:gd name="connsiteX148" fmla="*/ 5347611 w 6727415"/>
              <a:gd name="connsiteY148" fmla="*/ 798376 h 5093336"/>
              <a:gd name="connsiteX149" fmla="*/ 5341820 w 6727415"/>
              <a:gd name="connsiteY149" fmla="*/ 778048 h 5093336"/>
              <a:gd name="connsiteX150" fmla="*/ 5341820 w 6727415"/>
              <a:gd name="connsiteY150" fmla="*/ 763540 h 5093336"/>
              <a:gd name="connsiteX151" fmla="*/ 5327281 w 6727415"/>
              <a:gd name="connsiteY151" fmla="*/ 743209 h 5093336"/>
              <a:gd name="connsiteX152" fmla="*/ 5318595 w 6727415"/>
              <a:gd name="connsiteY152" fmla="*/ 722879 h 5093336"/>
              <a:gd name="connsiteX153" fmla="*/ 5312773 w 6727415"/>
              <a:gd name="connsiteY153" fmla="*/ 708371 h 5093336"/>
              <a:gd name="connsiteX154" fmla="*/ 5298265 w 6727415"/>
              <a:gd name="connsiteY154" fmla="*/ 688041 h 5093336"/>
              <a:gd name="connsiteX155" fmla="*/ 5283757 w 6727415"/>
              <a:gd name="connsiteY155" fmla="*/ 667742 h 5093336"/>
              <a:gd name="connsiteX156" fmla="*/ 5269218 w 6727415"/>
              <a:gd name="connsiteY156" fmla="*/ 653204 h 5093336"/>
              <a:gd name="connsiteX157" fmla="*/ 5257606 w 6727415"/>
              <a:gd name="connsiteY157" fmla="*/ 632904 h 5093336"/>
              <a:gd name="connsiteX158" fmla="*/ 5243097 w 6727415"/>
              <a:gd name="connsiteY158" fmla="*/ 621291 h 5093336"/>
              <a:gd name="connsiteX159" fmla="*/ 5222769 w 6727415"/>
              <a:gd name="connsiteY159" fmla="*/ 600962 h 5093336"/>
              <a:gd name="connsiteX160" fmla="*/ 5208260 w 6727415"/>
              <a:gd name="connsiteY160" fmla="*/ 589349 h 5093336"/>
              <a:gd name="connsiteX161" fmla="*/ 5187930 w 6727415"/>
              <a:gd name="connsiteY161" fmla="*/ 569020 h 5093336"/>
              <a:gd name="connsiteX162" fmla="*/ 5167630 w 6727415"/>
              <a:gd name="connsiteY162" fmla="*/ 554511 h 5093336"/>
              <a:gd name="connsiteX163" fmla="*/ 5147301 w 6727415"/>
              <a:gd name="connsiteY163" fmla="*/ 539972 h 5093336"/>
              <a:gd name="connsiteX164" fmla="*/ 5126971 w 6727415"/>
              <a:gd name="connsiteY164" fmla="*/ 528391 h 5093336"/>
              <a:gd name="connsiteX165" fmla="*/ 5103745 w 6727415"/>
              <a:gd name="connsiteY165" fmla="*/ 522568 h 5093336"/>
              <a:gd name="connsiteX166" fmla="*/ 5083416 w 6727415"/>
              <a:gd name="connsiteY166" fmla="*/ 508061 h 5093336"/>
              <a:gd name="connsiteX167" fmla="*/ 5054400 w 6727415"/>
              <a:gd name="connsiteY167" fmla="*/ 499343 h 5093336"/>
              <a:gd name="connsiteX168" fmla="*/ 5034070 w 6727415"/>
              <a:gd name="connsiteY168" fmla="*/ 487731 h 5093336"/>
              <a:gd name="connsiteX169" fmla="*/ 5005054 w 6727415"/>
              <a:gd name="connsiteY169" fmla="*/ 481939 h 5093336"/>
              <a:gd name="connsiteX170" fmla="*/ 4984724 w 6727415"/>
              <a:gd name="connsiteY170" fmla="*/ 481939 h 5093336"/>
              <a:gd name="connsiteX171" fmla="*/ 4955677 w 6727415"/>
              <a:gd name="connsiteY171" fmla="*/ 473222 h 5093336"/>
              <a:gd name="connsiteX172" fmla="*/ 4674078 w 6727415"/>
              <a:gd name="connsiteY172" fmla="*/ 0 h 5093336"/>
              <a:gd name="connsiteX173" fmla="*/ 4758261 w 6727415"/>
              <a:gd name="connsiteY173" fmla="*/ 0 h 5093336"/>
              <a:gd name="connsiteX174" fmla="*/ 4798921 w 6727415"/>
              <a:gd name="connsiteY174" fmla="*/ 5821 h 5093336"/>
              <a:gd name="connsiteX175" fmla="*/ 4839550 w 6727415"/>
              <a:gd name="connsiteY175" fmla="*/ 11611 h 5093336"/>
              <a:gd name="connsiteX176" fmla="*/ 4888928 w 6727415"/>
              <a:gd name="connsiteY176" fmla="*/ 26120 h 5093336"/>
              <a:gd name="connsiteX177" fmla="*/ 4932451 w 6727415"/>
              <a:gd name="connsiteY177" fmla="*/ 40659 h 5093336"/>
              <a:gd name="connsiteX178" fmla="*/ 4973111 w 6727415"/>
              <a:gd name="connsiteY178" fmla="*/ 52271 h 5093336"/>
              <a:gd name="connsiteX179" fmla="*/ 5022457 w 6727415"/>
              <a:gd name="connsiteY179" fmla="*/ 75496 h 5093336"/>
              <a:gd name="connsiteX180" fmla="*/ 5066012 w 6727415"/>
              <a:gd name="connsiteY180" fmla="*/ 87109 h 5093336"/>
              <a:gd name="connsiteX181" fmla="*/ 5109567 w 6727415"/>
              <a:gd name="connsiteY181" fmla="*/ 116125 h 5093336"/>
              <a:gd name="connsiteX182" fmla="*/ 5153092 w 6727415"/>
              <a:gd name="connsiteY182" fmla="*/ 136455 h 5093336"/>
              <a:gd name="connsiteX183" fmla="*/ 5202469 w 6727415"/>
              <a:gd name="connsiteY183" fmla="*/ 165472 h 5093336"/>
              <a:gd name="connsiteX184" fmla="*/ 5245993 w 6727415"/>
              <a:gd name="connsiteY184" fmla="*/ 200309 h 5093336"/>
              <a:gd name="connsiteX185" fmla="*/ 5286652 w 6727415"/>
              <a:gd name="connsiteY185" fmla="*/ 229356 h 5093336"/>
              <a:gd name="connsiteX186" fmla="*/ 5330207 w 6727415"/>
              <a:gd name="connsiteY186" fmla="*/ 264194 h 5093336"/>
              <a:gd name="connsiteX187" fmla="*/ 5365046 w 6727415"/>
              <a:gd name="connsiteY187" fmla="*/ 296137 h 5093336"/>
              <a:gd name="connsiteX188" fmla="*/ 5408571 w 6727415"/>
              <a:gd name="connsiteY188" fmla="*/ 330975 h 5093336"/>
              <a:gd name="connsiteX189" fmla="*/ 5443408 w 6727415"/>
              <a:gd name="connsiteY189" fmla="*/ 374499 h 5093336"/>
              <a:gd name="connsiteX190" fmla="*/ 5478246 w 6727415"/>
              <a:gd name="connsiteY190" fmla="*/ 415159 h 5093336"/>
              <a:gd name="connsiteX191" fmla="*/ 5518906 w 6727415"/>
              <a:gd name="connsiteY191" fmla="*/ 449997 h 5093336"/>
              <a:gd name="connsiteX192" fmla="*/ 5547922 w 6727415"/>
              <a:gd name="connsiteY192" fmla="*/ 490626 h 5093336"/>
              <a:gd name="connsiteX193" fmla="*/ 5640823 w 6727415"/>
              <a:gd name="connsiteY193" fmla="*/ 571914 h 5093336"/>
              <a:gd name="connsiteX194" fmla="*/ 5742442 w 6727415"/>
              <a:gd name="connsiteY194" fmla="*/ 656130 h 5093336"/>
              <a:gd name="connsiteX195" fmla="*/ 5768562 w 6727415"/>
              <a:gd name="connsiteY195" fmla="*/ 676428 h 5093336"/>
              <a:gd name="connsiteX196" fmla="*/ 5797609 w 6727415"/>
              <a:gd name="connsiteY196" fmla="*/ 696759 h 5093336"/>
              <a:gd name="connsiteX197" fmla="*/ 5826627 w 6727415"/>
              <a:gd name="connsiteY197" fmla="*/ 717089 h 5093336"/>
              <a:gd name="connsiteX198" fmla="*/ 5855673 w 6727415"/>
              <a:gd name="connsiteY198" fmla="*/ 737418 h 5093336"/>
              <a:gd name="connsiteX199" fmla="*/ 5884689 w 6727415"/>
              <a:gd name="connsiteY199" fmla="*/ 757718 h 5093336"/>
              <a:gd name="connsiteX200" fmla="*/ 5919527 w 6727415"/>
              <a:gd name="connsiteY200" fmla="*/ 778048 h 5093336"/>
              <a:gd name="connsiteX201" fmla="*/ 5948574 w 6727415"/>
              <a:gd name="connsiteY201" fmla="*/ 798376 h 5093336"/>
              <a:gd name="connsiteX202" fmla="*/ 5977590 w 6727415"/>
              <a:gd name="connsiteY202" fmla="*/ 812885 h 5093336"/>
              <a:gd name="connsiteX203" fmla="*/ 6012428 w 6727415"/>
              <a:gd name="connsiteY203" fmla="*/ 824498 h 5093336"/>
              <a:gd name="connsiteX204" fmla="*/ 6050192 w 6727415"/>
              <a:gd name="connsiteY204" fmla="*/ 847724 h 5093336"/>
              <a:gd name="connsiteX205" fmla="*/ 6076313 w 6727415"/>
              <a:gd name="connsiteY205" fmla="*/ 853544 h 5093336"/>
              <a:gd name="connsiteX206" fmla="*/ 6111152 w 6727415"/>
              <a:gd name="connsiteY206" fmla="*/ 865157 h 5093336"/>
              <a:gd name="connsiteX207" fmla="*/ 6145989 w 6727415"/>
              <a:gd name="connsiteY207" fmla="*/ 879665 h 5093336"/>
              <a:gd name="connsiteX208" fmla="*/ 6180828 w 6727415"/>
              <a:gd name="connsiteY208" fmla="*/ 885457 h 5093336"/>
              <a:gd name="connsiteX209" fmla="*/ 6215665 w 6727415"/>
              <a:gd name="connsiteY209" fmla="*/ 894173 h 5093336"/>
              <a:gd name="connsiteX210" fmla="*/ 6320179 w 6727415"/>
              <a:gd name="connsiteY210" fmla="*/ 894173 h 5093336"/>
              <a:gd name="connsiteX211" fmla="*/ 6360809 w 6727415"/>
              <a:gd name="connsiteY211" fmla="*/ 885457 h 5093336"/>
              <a:gd name="connsiteX212" fmla="*/ 6395646 w 6727415"/>
              <a:gd name="connsiteY212" fmla="*/ 879665 h 5093336"/>
              <a:gd name="connsiteX213" fmla="*/ 6439201 w 6727415"/>
              <a:gd name="connsiteY213" fmla="*/ 873843 h 5093336"/>
              <a:gd name="connsiteX214" fmla="*/ 6474039 w 6727415"/>
              <a:gd name="connsiteY214" fmla="*/ 859335 h 5093336"/>
              <a:gd name="connsiteX215" fmla="*/ 6517594 w 6727415"/>
              <a:gd name="connsiteY215" fmla="*/ 844828 h 5093336"/>
              <a:gd name="connsiteX216" fmla="*/ 6552433 w 6727415"/>
              <a:gd name="connsiteY216" fmla="*/ 821602 h 5093336"/>
              <a:gd name="connsiteX217" fmla="*/ 6552433 w 6727415"/>
              <a:gd name="connsiteY217" fmla="*/ 844828 h 5093336"/>
              <a:gd name="connsiteX218" fmla="*/ 6543715 w 6727415"/>
              <a:gd name="connsiteY218" fmla="*/ 865157 h 5093336"/>
              <a:gd name="connsiteX219" fmla="*/ 6534999 w 6727415"/>
              <a:gd name="connsiteY219" fmla="*/ 894173 h 5093336"/>
              <a:gd name="connsiteX220" fmla="*/ 6529208 w 6727415"/>
              <a:gd name="connsiteY220" fmla="*/ 905787 h 5093336"/>
              <a:gd name="connsiteX221" fmla="*/ 6514699 w 6727415"/>
              <a:gd name="connsiteY221" fmla="*/ 926116 h 5093336"/>
              <a:gd name="connsiteX222" fmla="*/ 6508878 w 6727415"/>
              <a:gd name="connsiteY222" fmla="*/ 940624 h 5093336"/>
              <a:gd name="connsiteX223" fmla="*/ 6494369 w 6727415"/>
              <a:gd name="connsiteY223" fmla="*/ 960954 h 5093336"/>
              <a:gd name="connsiteX224" fmla="*/ 6479861 w 6727415"/>
              <a:gd name="connsiteY224" fmla="*/ 975462 h 5093336"/>
              <a:gd name="connsiteX225" fmla="*/ 6465323 w 6727415"/>
              <a:gd name="connsiteY225" fmla="*/ 989971 h 5093336"/>
              <a:gd name="connsiteX226" fmla="*/ 6450814 w 6727415"/>
              <a:gd name="connsiteY226" fmla="*/ 1004509 h 5093336"/>
              <a:gd name="connsiteX227" fmla="*/ 6436305 w 6727415"/>
              <a:gd name="connsiteY227" fmla="*/ 1019017 h 5093336"/>
              <a:gd name="connsiteX228" fmla="*/ 6415976 w 6727415"/>
              <a:gd name="connsiteY228" fmla="*/ 1024808 h 5093336"/>
              <a:gd name="connsiteX229" fmla="*/ 6401468 w 6727415"/>
              <a:gd name="connsiteY229" fmla="*/ 1039348 h 5093336"/>
              <a:gd name="connsiteX230" fmla="*/ 6381138 w 6727415"/>
              <a:gd name="connsiteY230" fmla="*/ 1045138 h 5093336"/>
              <a:gd name="connsiteX231" fmla="*/ 6360809 w 6727415"/>
              <a:gd name="connsiteY231" fmla="*/ 1059646 h 5093336"/>
              <a:gd name="connsiteX232" fmla="*/ 6346300 w 6727415"/>
              <a:gd name="connsiteY232" fmla="*/ 1065467 h 5093336"/>
              <a:gd name="connsiteX233" fmla="*/ 6262117 w 6727415"/>
              <a:gd name="connsiteY233" fmla="*/ 1100307 h 5093336"/>
              <a:gd name="connsiteX234" fmla="*/ 6177932 w 6727415"/>
              <a:gd name="connsiteY234" fmla="*/ 1135143 h 5093336"/>
              <a:gd name="connsiteX235" fmla="*/ 6134377 w 6727415"/>
              <a:gd name="connsiteY235" fmla="*/ 1155473 h 5093336"/>
              <a:gd name="connsiteX236" fmla="*/ 6090822 w 6727415"/>
              <a:gd name="connsiteY236" fmla="*/ 1167087 h 5093336"/>
              <a:gd name="connsiteX237" fmla="*/ 6076313 w 6727415"/>
              <a:gd name="connsiteY237" fmla="*/ 1184491 h 5093336"/>
              <a:gd name="connsiteX238" fmla="*/ 6055983 w 6727415"/>
              <a:gd name="connsiteY238" fmla="*/ 1190311 h 5093336"/>
              <a:gd name="connsiteX239" fmla="*/ 6035654 w 6727415"/>
              <a:gd name="connsiteY239" fmla="*/ 1201924 h 5093336"/>
              <a:gd name="connsiteX240" fmla="*/ 6021145 w 6727415"/>
              <a:gd name="connsiteY240" fmla="*/ 1216432 h 5093336"/>
              <a:gd name="connsiteX241" fmla="*/ 6727415 w 6727415"/>
              <a:gd name="connsiteY241" fmla="*/ 2052018 h 5093336"/>
              <a:gd name="connsiteX242" fmla="*/ 6727415 w 6727415"/>
              <a:gd name="connsiteY242" fmla="*/ 5093336 h 5093336"/>
              <a:gd name="connsiteX243" fmla="*/ 5242797 w 6727415"/>
              <a:gd name="connsiteY243" fmla="*/ 5093336 h 5093336"/>
              <a:gd name="connsiteX244" fmla="*/ 5309879 w 6727415"/>
              <a:gd name="connsiteY244" fmla="*/ 4978933 h 5093336"/>
              <a:gd name="connsiteX245" fmla="*/ 5394062 w 6727415"/>
              <a:gd name="connsiteY245" fmla="*/ 4784413 h 5093336"/>
              <a:gd name="connsiteX246" fmla="*/ 5428901 w 6727415"/>
              <a:gd name="connsiteY246" fmla="*/ 4729245 h 5093336"/>
              <a:gd name="connsiteX247" fmla="*/ 5463738 w 6727415"/>
              <a:gd name="connsiteY247" fmla="*/ 4665391 h 5093336"/>
              <a:gd name="connsiteX248" fmla="*/ 5504397 w 6727415"/>
              <a:gd name="connsiteY248" fmla="*/ 4601506 h 5093336"/>
              <a:gd name="connsiteX249" fmla="*/ 5539236 w 6727415"/>
              <a:gd name="connsiteY249" fmla="*/ 4546369 h 5093336"/>
              <a:gd name="connsiteX250" fmla="*/ 5559536 w 6727415"/>
              <a:gd name="connsiteY250" fmla="*/ 4511530 h 5093336"/>
              <a:gd name="connsiteX251" fmla="*/ 5579864 w 6727415"/>
              <a:gd name="connsiteY251" fmla="*/ 4485380 h 5093336"/>
              <a:gd name="connsiteX252" fmla="*/ 5600194 w 6727415"/>
              <a:gd name="connsiteY252" fmla="*/ 4456363 h 5093336"/>
              <a:gd name="connsiteX253" fmla="*/ 5620525 w 6727415"/>
              <a:gd name="connsiteY253" fmla="*/ 4430242 h 5093336"/>
              <a:gd name="connsiteX254" fmla="*/ 5640823 w 6727415"/>
              <a:gd name="connsiteY254" fmla="*/ 4401195 h 5093336"/>
              <a:gd name="connsiteX255" fmla="*/ 5661153 w 6727415"/>
              <a:gd name="connsiteY255" fmla="*/ 4380866 h 5093336"/>
              <a:gd name="connsiteX256" fmla="*/ 5690201 w 6727415"/>
              <a:gd name="connsiteY256" fmla="*/ 4354744 h 5093336"/>
              <a:gd name="connsiteX257" fmla="*/ 5713426 w 6727415"/>
              <a:gd name="connsiteY257" fmla="*/ 4334415 h 5093336"/>
              <a:gd name="connsiteX258" fmla="*/ 5739547 w 6727415"/>
              <a:gd name="connsiteY258" fmla="*/ 4305399 h 5093336"/>
              <a:gd name="connsiteX259" fmla="*/ 5768562 w 6727415"/>
              <a:gd name="connsiteY259" fmla="*/ 4285068 h 5093336"/>
              <a:gd name="connsiteX260" fmla="*/ 5788892 w 6727415"/>
              <a:gd name="connsiteY260" fmla="*/ 4264739 h 5093336"/>
              <a:gd name="connsiteX261" fmla="*/ 5823731 w 6727415"/>
              <a:gd name="connsiteY261" fmla="*/ 4244440 h 5093336"/>
              <a:gd name="connsiteX262" fmla="*/ 5852777 w 6727415"/>
              <a:gd name="connsiteY262" fmla="*/ 4221215 h 5093336"/>
              <a:gd name="connsiteX263" fmla="*/ 5881793 w 6727415"/>
              <a:gd name="connsiteY263" fmla="*/ 4200884 h 5093336"/>
              <a:gd name="connsiteX264" fmla="*/ 5916632 w 6727415"/>
              <a:gd name="connsiteY264" fmla="*/ 4186376 h 5093336"/>
              <a:gd name="connsiteX265" fmla="*/ 5945678 w 6727415"/>
              <a:gd name="connsiteY265" fmla="*/ 4166047 h 5093336"/>
              <a:gd name="connsiteX266" fmla="*/ 5980517 w 6727415"/>
              <a:gd name="connsiteY266" fmla="*/ 4154434 h 5093336"/>
              <a:gd name="connsiteX267" fmla="*/ 6015324 w 6727415"/>
              <a:gd name="connsiteY267" fmla="*/ 4139926 h 5093336"/>
              <a:gd name="connsiteX268" fmla="*/ 6050192 w 6727415"/>
              <a:gd name="connsiteY268" fmla="*/ 4134104 h 5093336"/>
              <a:gd name="connsiteX269" fmla="*/ 6093718 w 6727415"/>
              <a:gd name="connsiteY269" fmla="*/ 4119596 h 5093336"/>
              <a:gd name="connsiteX270" fmla="*/ 6128555 w 6727415"/>
              <a:gd name="connsiteY270" fmla="*/ 4113775 h 5093336"/>
              <a:gd name="connsiteX271" fmla="*/ 6172110 w 6727415"/>
              <a:gd name="connsiteY271" fmla="*/ 4107983 h 5093336"/>
              <a:gd name="connsiteX272" fmla="*/ 6215665 w 6727415"/>
              <a:gd name="connsiteY272" fmla="*/ 4099266 h 5093336"/>
              <a:gd name="connsiteX273" fmla="*/ 6265011 w 6727415"/>
              <a:gd name="connsiteY273" fmla="*/ 4093475 h 5093336"/>
              <a:gd name="connsiteX274" fmla="*/ 6265011 w 6727415"/>
              <a:gd name="connsiteY274" fmla="*/ 3875730 h 5093336"/>
              <a:gd name="connsiteX275" fmla="*/ 6259220 w 6727415"/>
              <a:gd name="connsiteY275" fmla="*/ 3771218 h 5093336"/>
              <a:gd name="connsiteX276" fmla="*/ 6253399 w 6727415"/>
              <a:gd name="connsiteY276" fmla="*/ 3660882 h 5093336"/>
              <a:gd name="connsiteX277" fmla="*/ 6238890 w 6727415"/>
              <a:gd name="connsiteY277" fmla="*/ 3556368 h 5093336"/>
              <a:gd name="connsiteX278" fmla="*/ 6224383 w 6727415"/>
              <a:gd name="connsiteY278" fmla="*/ 3451854 h 5093336"/>
              <a:gd name="connsiteX279" fmla="*/ 6204053 w 6727415"/>
              <a:gd name="connsiteY279" fmla="*/ 3341549 h 5093336"/>
              <a:gd name="connsiteX280" fmla="*/ 6183723 w 6727415"/>
              <a:gd name="connsiteY280" fmla="*/ 3237034 h 5093336"/>
              <a:gd name="connsiteX281" fmla="*/ 6154707 w 6727415"/>
              <a:gd name="connsiteY281" fmla="*/ 3132520 h 5093336"/>
              <a:gd name="connsiteX282" fmla="*/ 6125659 w 6727415"/>
              <a:gd name="connsiteY282" fmla="*/ 3036725 h 5093336"/>
              <a:gd name="connsiteX283" fmla="*/ 6090822 w 6727415"/>
              <a:gd name="connsiteY283" fmla="*/ 2932211 h 5093336"/>
              <a:gd name="connsiteX284" fmla="*/ 6055983 w 6727415"/>
              <a:gd name="connsiteY284" fmla="*/ 2836383 h 5093336"/>
              <a:gd name="connsiteX285" fmla="*/ 6021145 w 6727415"/>
              <a:gd name="connsiteY285" fmla="*/ 2731870 h 5093336"/>
              <a:gd name="connsiteX286" fmla="*/ 5977590 w 6727415"/>
              <a:gd name="connsiteY286" fmla="*/ 2641894 h 5093336"/>
              <a:gd name="connsiteX287" fmla="*/ 5928244 w 6727415"/>
              <a:gd name="connsiteY287" fmla="*/ 2543171 h 5093336"/>
              <a:gd name="connsiteX288" fmla="*/ 5887616 w 6727415"/>
              <a:gd name="connsiteY288" fmla="*/ 2444478 h 5093336"/>
              <a:gd name="connsiteX289" fmla="*/ 5829552 w 6727415"/>
              <a:gd name="connsiteY289" fmla="*/ 2354472 h 5093336"/>
              <a:gd name="connsiteX290" fmla="*/ 5774384 w 6727415"/>
              <a:gd name="connsiteY290" fmla="*/ 2270288 h 5093336"/>
              <a:gd name="connsiteX291" fmla="*/ 5719217 w 6727415"/>
              <a:gd name="connsiteY291" fmla="*/ 2180282 h 5093336"/>
              <a:gd name="connsiteX292" fmla="*/ 5661153 w 6727415"/>
              <a:gd name="connsiteY292" fmla="*/ 2096099 h 5093336"/>
              <a:gd name="connsiteX293" fmla="*/ 5597300 w 6727415"/>
              <a:gd name="connsiteY293" fmla="*/ 2020601 h 5093336"/>
              <a:gd name="connsiteX294" fmla="*/ 5527623 w 6727415"/>
              <a:gd name="connsiteY294" fmla="*/ 1936416 h 5093336"/>
              <a:gd name="connsiteX295" fmla="*/ 5457947 w 6727415"/>
              <a:gd name="connsiteY295" fmla="*/ 1860919 h 5093336"/>
              <a:gd name="connsiteX296" fmla="*/ 5388271 w 6727415"/>
              <a:gd name="connsiteY296" fmla="*/ 1791244 h 5093336"/>
              <a:gd name="connsiteX297" fmla="*/ 5309879 w 6727415"/>
              <a:gd name="connsiteY297" fmla="*/ 1721567 h 5093336"/>
              <a:gd name="connsiteX298" fmla="*/ 5231485 w 6727415"/>
              <a:gd name="connsiteY298" fmla="*/ 1651891 h 5093336"/>
              <a:gd name="connsiteX299" fmla="*/ 5147301 w 6727415"/>
              <a:gd name="connsiteY299" fmla="*/ 1590933 h 5093336"/>
              <a:gd name="connsiteX300" fmla="*/ 5063116 w 6727415"/>
              <a:gd name="connsiteY300" fmla="*/ 1535766 h 5093336"/>
              <a:gd name="connsiteX301" fmla="*/ 4978901 w 6727415"/>
              <a:gd name="connsiteY301" fmla="*/ 1480629 h 5093336"/>
              <a:gd name="connsiteX302" fmla="*/ 4886001 w 6727415"/>
              <a:gd name="connsiteY302" fmla="*/ 1425460 h 5093336"/>
              <a:gd name="connsiteX303" fmla="*/ 4796025 w 6727415"/>
              <a:gd name="connsiteY303" fmla="*/ 1376115 h 5093336"/>
              <a:gd name="connsiteX304" fmla="*/ 4697303 w 6727415"/>
              <a:gd name="connsiteY304" fmla="*/ 1335454 h 5093336"/>
              <a:gd name="connsiteX305" fmla="*/ 4659569 w 6727415"/>
              <a:gd name="connsiteY305" fmla="*/ 1349964 h 5093336"/>
              <a:gd name="connsiteX306" fmla="*/ 4618909 w 6727415"/>
              <a:gd name="connsiteY306" fmla="*/ 1361575 h 5093336"/>
              <a:gd name="connsiteX307" fmla="*/ 4575385 w 6727415"/>
              <a:gd name="connsiteY307" fmla="*/ 1373189 h 5093336"/>
              <a:gd name="connsiteX308" fmla="*/ 4526008 w 6727415"/>
              <a:gd name="connsiteY308" fmla="*/ 1381905 h 5093336"/>
              <a:gd name="connsiteX309" fmla="*/ 4476663 w 6727415"/>
              <a:gd name="connsiteY309" fmla="*/ 1393518 h 5093336"/>
              <a:gd name="connsiteX310" fmla="*/ 4418599 w 6727415"/>
              <a:gd name="connsiteY310" fmla="*/ 1402235 h 5093336"/>
              <a:gd name="connsiteX311" fmla="*/ 4369253 w 6727415"/>
              <a:gd name="connsiteY311" fmla="*/ 1408026 h 5093336"/>
              <a:gd name="connsiteX312" fmla="*/ 4087653 w 6727415"/>
              <a:gd name="connsiteY312" fmla="*/ 1408026 h 5093336"/>
              <a:gd name="connsiteX313" fmla="*/ 4023769 w 6727415"/>
              <a:gd name="connsiteY313" fmla="*/ 1402235 h 5093336"/>
              <a:gd name="connsiteX314" fmla="*/ 3968602 w 6727415"/>
              <a:gd name="connsiteY314" fmla="*/ 1393518 h 5093336"/>
              <a:gd name="connsiteX315" fmla="*/ 3913463 w 6727415"/>
              <a:gd name="connsiteY315" fmla="*/ 1387726 h 5093336"/>
              <a:gd name="connsiteX316" fmla="*/ 3864087 w 6727415"/>
              <a:gd name="connsiteY316" fmla="*/ 1373189 h 5093336"/>
              <a:gd name="connsiteX317" fmla="*/ 3808950 w 6727415"/>
              <a:gd name="connsiteY317" fmla="*/ 1361575 h 5093336"/>
              <a:gd name="connsiteX318" fmla="*/ 3759573 w 6727415"/>
              <a:gd name="connsiteY318" fmla="*/ 1355785 h 5093336"/>
              <a:gd name="connsiteX319" fmla="*/ 3710227 w 6727415"/>
              <a:gd name="connsiteY319" fmla="*/ 1335454 h 5093336"/>
              <a:gd name="connsiteX320" fmla="*/ 3660881 w 6727415"/>
              <a:gd name="connsiteY320" fmla="*/ 1320946 h 5093336"/>
              <a:gd name="connsiteX321" fmla="*/ 3617326 w 6727415"/>
              <a:gd name="connsiteY321" fmla="*/ 1300616 h 5093336"/>
              <a:gd name="connsiteX322" fmla="*/ 3573771 w 6727415"/>
              <a:gd name="connsiteY322" fmla="*/ 1280286 h 5093336"/>
              <a:gd name="connsiteX323" fmla="*/ 3538932 w 6727415"/>
              <a:gd name="connsiteY323" fmla="*/ 1259987 h 5093336"/>
              <a:gd name="connsiteX324" fmla="*/ 3504095 w 6727415"/>
              <a:gd name="connsiteY324" fmla="*/ 1239658 h 5093336"/>
              <a:gd name="connsiteX325" fmla="*/ 3477973 w 6727415"/>
              <a:gd name="connsiteY325" fmla="*/ 1210610 h 5093336"/>
              <a:gd name="connsiteX326" fmla="*/ 3457643 w 6727415"/>
              <a:gd name="connsiteY326" fmla="*/ 1184491 h 5093336"/>
              <a:gd name="connsiteX327" fmla="*/ 3437315 w 6727415"/>
              <a:gd name="connsiteY327" fmla="*/ 1155473 h 5093336"/>
              <a:gd name="connsiteX328" fmla="*/ 3422806 w 6727415"/>
              <a:gd name="connsiteY328" fmla="*/ 1126426 h 5093336"/>
              <a:gd name="connsiteX329" fmla="*/ 3417015 w 6727415"/>
              <a:gd name="connsiteY329" fmla="*/ 1091589 h 5093336"/>
              <a:gd name="connsiteX330" fmla="*/ 3408297 w 6727415"/>
              <a:gd name="connsiteY330" fmla="*/ 1056751 h 5093336"/>
              <a:gd name="connsiteX331" fmla="*/ 3417015 w 6727415"/>
              <a:gd name="connsiteY331" fmla="*/ 1021913 h 5093336"/>
              <a:gd name="connsiteX332" fmla="*/ 3422806 w 6727415"/>
              <a:gd name="connsiteY332" fmla="*/ 987074 h 5093336"/>
              <a:gd name="connsiteX333" fmla="*/ 3451854 w 6727415"/>
              <a:gd name="connsiteY333" fmla="*/ 1001583 h 5093336"/>
              <a:gd name="connsiteX334" fmla="*/ 3486691 w 6727415"/>
              <a:gd name="connsiteY334" fmla="*/ 1016122 h 5093336"/>
              <a:gd name="connsiteX335" fmla="*/ 3527320 w 6727415"/>
              <a:gd name="connsiteY335" fmla="*/ 1030630 h 5093336"/>
              <a:gd name="connsiteX336" fmla="*/ 3570875 w 6727415"/>
              <a:gd name="connsiteY336" fmla="*/ 1045138 h 5093336"/>
              <a:gd name="connsiteX337" fmla="*/ 3620221 w 6727415"/>
              <a:gd name="connsiteY337" fmla="*/ 1050959 h 5093336"/>
              <a:gd name="connsiteX338" fmla="*/ 3669597 w 6727415"/>
              <a:gd name="connsiteY338" fmla="*/ 1065467 h 5093336"/>
              <a:gd name="connsiteX339" fmla="*/ 3724736 w 6727415"/>
              <a:gd name="connsiteY339" fmla="*/ 1071260 h 5093336"/>
              <a:gd name="connsiteX340" fmla="*/ 3774111 w 6727415"/>
              <a:gd name="connsiteY340" fmla="*/ 1077081 h 5093336"/>
              <a:gd name="connsiteX341" fmla="*/ 3832176 w 6727415"/>
              <a:gd name="connsiteY341" fmla="*/ 1085797 h 5093336"/>
              <a:gd name="connsiteX342" fmla="*/ 3974422 w 6727415"/>
              <a:gd name="connsiteY342" fmla="*/ 1085797 h 5093336"/>
              <a:gd name="connsiteX343" fmla="*/ 4003439 w 6727415"/>
              <a:gd name="connsiteY343" fmla="*/ 1077081 h 5093336"/>
              <a:gd name="connsiteX344" fmla="*/ 4032486 w 6727415"/>
              <a:gd name="connsiteY344" fmla="*/ 1077081 h 5093336"/>
              <a:gd name="connsiteX345" fmla="*/ 4061502 w 6727415"/>
              <a:gd name="connsiteY345" fmla="*/ 1071260 h 5093336"/>
              <a:gd name="connsiteX346" fmla="*/ 4081832 w 6727415"/>
              <a:gd name="connsiteY346" fmla="*/ 1065467 h 5093336"/>
              <a:gd name="connsiteX347" fmla="*/ 4110879 w 6727415"/>
              <a:gd name="connsiteY347" fmla="*/ 1059646 h 5093336"/>
              <a:gd name="connsiteX348" fmla="*/ 4139896 w 6727415"/>
              <a:gd name="connsiteY348" fmla="*/ 1050959 h 5093336"/>
              <a:gd name="connsiteX349" fmla="*/ 4160226 w 6727415"/>
              <a:gd name="connsiteY349" fmla="*/ 1045138 h 5093336"/>
              <a:gd name="connsiteX350" fmla="*/ 4189242 w 6727415"/>
              <a:gd name="connsiteY350" fmla="*/ 1039348 h 5093336"/>
              <a:gd name="connsiteX351" fmla="*/ 4209572 w 6727415"/>
              <a:gd name="connsiteY351" fmla="*/ 1024808 h 5093336"/>
              <a:gd name="connsiteX352" fmla="*/ 4189242 w 6727415"/>
              <a:gd name="connsiteY352" fmla="*/ 989971 h 5093336"/>
              <a:gd name="connsiteX353" fmla="*/ 4160226 w 6727415"/>
              <a:gd name="connsiteY353" fmla="*/ 955132 h 5093336"/>
              <a:gd name="connsiteX354" fmla="*/ 4134104 w 6727415"/>
              <a:gd name="connsiteY354" fmla="*/ 929012 h 5093336"/>
              <a:gd name="connsiteX355" fmla="*/ 4105057 w 6727415"/>
              <a:gd name="connsiteY355" fmla="*/ 894173 h 5093336"/>
              <a:gd name="connsiteX356" fmla="*/ 4061502 w 6727415"/>
              <a:gd name="connsiteY356" fmla="*/ 859335 h 5093336"/>
              <a:gd name="connsiteX357" fmla="*/ 4026664 w 6727415"/>
              <a:gd name="connsiteY357" fmla="*/ 830288 h 5093336"/>
              <a:gd name="connsiteX358" fmla="*/ 3983139 w 6727415"/>
              <a:gd name="connsiteY358" fmla="*/ 801273 h 5093336"/>
              <a:gd name="connsiteX359" fmla="*/ 3948301 w 6727415"/>
              <a:gd name="connsiteY359" fmla="*/ 775151 h 5093336"/>
              <a:gd name="connsiteX360" fmla="*/ 3898926 w 6727415"/>
              <a:gd name="connsiteY360" fmla="*/ 746104 h 5093336"/>
              <a:gd name="connsiteX361" fmla="*/ 3855401 w 6727415"/>
              <a:gd name="connsiteY361" fmla="*/ 725805 h 5093336"/>
              <a:gd name="connsiteX362" fmla="*/ 3806023 w 6727415"/>
              <a:gd name="connsiteY362" fmla="*/ 705475 h 5093336"/>
              <a:gd name="connsiteX363" fmla="*/ 3756677 w 6727415"/>
              <a:gd name="connsiteY363" fmla="*/ 685146 h 5093336"/>
              <a:gd name="connsiteX364" fmla="*/ 3707331 w 6727415"/>
              <a:gd name="connsiteY364" fmla="*/ 664816 h 5093336"/>
              <a:gd name="connsiteX365" fmla="*/ 3657985 w 6727415"/>
              <a:gd name="connsiteY365" fmla="*/ 650308 h 5093336"/>
              <a:gd name="connsiteX366" fmla="*/ 3608608 w 6727415"/>
              <a:gd name="connsiteY366" fmla="*/ 638695 h 5093336"/>
              <a:gd name="connsiteX367" fmla="*/ 3559262 w 6727415"/>
              <a:gd name="connsiteY367" fmla="*/ 632904 h 5093336"/>
              <a:gd name="connsiteX368" fmla="*/ 3509916 w 6727415"/>
              <a:gd name="connsiteY368" fmla="*/ 624187 h 5093336"/>
              <a:gd name="connsiteX369" fmla="*/ 3460540 w 6727415"/>
              <a:gd name="connsiteY369" fmla="*/ 618365 h 5093336"/>
              <a:gd name="connsiteX370" fmla="*/ 3318292 w 6727415"/>
              <a:gd name="connsiteY370" fmla="*/ 618365 h 5093336"/>
              <a:gd name="connsiteX371" fmla="*/ 3268947 w 6727415"/>
              <a:gd name="connsiteY371" fmla="*/ 632904 h 5093336"/>
              <a:gd name="connsiteX372" fmla="*/ 3225393 w 6727415"/>
              <a:gd name="connsiteY372" fmla="*/ 638695 h 5093336"/>
              <a:gd name="connsiteX373" fmla="*/ 3184764 w 6727415"/>
              <a:gd name="connsiteY373" fmla="*/ 650308 h 5093336"/>
              <a:gd name="connsiteX374" fmla="*/ 3141209 w 6727415"/>
              <a:gd name="connsiteY374" fmla="*/ 670637 h 5093336"/>
              <a:gd name="connsiteX375" fmla="*/ 3100579 w 6727415"/>
              <a:gd name="connsiteY375" fmla="*/ 690967 h 5093336"/>
              <a:gd name="connsiteX376" fmla="*/ 3065741 w 6727415"/>
              <a:gd name="connsiteY376" fmla="*/ 719984 h 5093336"/>
              <a:gd name="connsiteX377" fmla="*/ 3030904 w 6727415"/>
              <a:gd name="connsiteY377" fmla="*/ 754821 h 5093336"/>
              <a:gd name="connsiteX378" fmla="*/ 3001857 w 6727415"/>
              <a:gd name="connsiteY378" fmla="*/ 789659 h 5093336"/>
              <a:gd name="connsiteX379" fmla="*/ 2972839 w 6727415"/>
              <a:gd name="connsiteY379" fmla="*/ 830288 h 5093336"/>
              <a:gd name="connsiteX380" fmla="*/ 2943792 w 6727415"/>
              <a:gd name="connsiteY380" fmla="*/ 870948 h 5093336"/>
              <a:gd name="connsiteX381" fmla="*/ 2920567 w 6727415"/>
              <a:gd name="connsiteY381" fmla="*/ 929012 h 5093336"/>
              <a:gd name="connsiteX382" fmla="*/ 2906060 w 6727415"/>
              <a:gd name="connsiteY382" fmla="*/ 844828 h 5093336"/>
              <a:gd name="connsiteX383" fmla="*/ 2900238 w 6727415"/>
              <a:gd name="connsiteY383" fmla="*/ 769330 h 5093336"/>
              <a:gd name="connsiteX384" fmla="*/ 2900238 w 6727415"/>
              <a:gd name="connsiteY384" fmla="*/ 629979 h 5093336"/>
              <a:gd name="connsiteX385" fmla="*/ 2906060 w 6727415"/>
              <a:gd name="connsiteY385" fmla="*/ 566123 h 5093336"/>
              <a:gd name="connsiteX386" fmla="*/ 2920567 w 6727415"/>
              <a:gd name="connsiteY386" fmla="*/ 510956 h 5093336"/>
              <a:gd name="connsiteX387" fmla="*/ 2935076 w 6727415"/>
              <a:gd name="connsiteY387" fmla="*/ 461609 h 5093336"/>
              <a:gd name="connsiteX388" fmla="*/ 2964121 w 6727415"/>
              <a:gd name="connsiteY388" fmla="*/ 412263 h 5093336"/>
              <a:gd name="connsiteX389" fmla="*/ 2984452 w 6727415"/>
              <a:gd name="connsiteY389" fmla="*/ 371604 h 5093336"/>
              <a:gd name="connsiteX390" fmla="*/ 3019290 w 6727415"/>
              <a:gd name="connsiteY390" fmla="*/ 328049 h 5093336"/>
              <a:gd name="connsiteX391" fmla="*/ 3054128 w 6727415"/>
              <a:gd name="connsiteY391" fmla="*/ 293211 h 5093336"/>
              <a:gd name="connsiteX392" fmla="*/ 3088966 w 6727415"/>
              <a:gd name="connsiteY392" fmla="*/ 267090 h 5093336"/>
              <a:gd name="connsiteX393" fmla="*/ 3132491 w 6727415"/>
              <a:gd name="connsiteY393" fmla="*/ 238074 h 5093336"/>
              <a:gd name="connsiteX394" fmla="*/ 3181868 w 6727415"/>
              <a:gd name="connsiteY394" fmla="*/ 211922 h 5093336"/>
              <a:gd name="connsiteX395" fmla="*/ 3231213 w 6727415"/>
              <a:gd name="connsiteY395" fmla="*/ 191623 h 5093336"/>
              <a:gd name="connsiteX396" fmla="*/ 3280560 w 6727415"/>
              <a:gd name="connsiteY396" fmla="*/ 177084 h 5093336"/>
              <a:gd name="connsiteX397" fmla="*/ 3332831 w 6727415"/>
              <a:gd name="connsiteY397" fmla="*/ 162576 h 5093336"/>
              <a:gd name="connsiteX398" fmla="*/ 3387967 w 6727415"/>
              <a:gd name="connsiteY398" fmla="*/ 150963 h 5093336"/>
              <a:gd name="connsiteX399" fmla="*/ 3451854 w 6727415"/>
              <a:gd name="connsiteY399" fmla="*/ 142246 h 5093336"/>
              <a:gd name="connsiteX400" fmla="*/ 3507021 w 6727415"/>
              <a:gd name="connsiteY400" fmla="*/ 142246 h 5093336"/>
              <a:gd name="connsiteX401" fmla="*/ 3570875 w 6727415"/>
              <a:gd name="connsiteY401" fmla="*/ 136455 h 5093336"/>
              <a:gd name="connsiteX402" fmla="*/ 3634760 w 6727415"/>
              <a:gd name="connsiteY402" fmla="*/ 136455 h 5093336"/>
              <a:gd name="connsiteX403" fmla="*/ 3698615 w 6727415"/>
              <a:gd name="connsiteY403" fmla="*/ 142246 h 5093336"/>
              <a:gd name="connsiteX404" fmla="*/ 3771186 w 6727415"/>
              <a:gd name="connsiteY404" fmla="*/ 150963 h 5093336"/>
              <a:gd name="connsiteX405" fmla="*/ 3835071 w 6727415"/>
              <a:gd name="connsiteY405" fmla="*/ 156785 h 5093336"/>
              <a:gd name="connsiteX406" fmla="*/ 3904746 w 6727415"/>
              <a:gd name="connsiteY406" fmla="*/ 162576 h 5093336"/>
              <a:gd name="connsiteX407" fmla="*/ 3968602 w 6727415"/>
              <a:gd name="connsiteY407" fmla="*/ 177084 h 5093336"/>
              <a:gd name="connsiteX408" fmla="*/ 4038277 w 6727415"/>
              <a:gd name="connsiteY408" fmla="*/ 182906 h 5093336"/>
              <a:gd name="connsiteX409" fmla="*/ 4102162 w 6727415"/>
              <a:gd name="connsiteY409" fmla="*/ 203236 h 5093336"/>
              <a:gd name="connsiteX410" fmla="*/ 4166015 w 6727415"/>
              <a:gd name="connsiteY410" fmla="*/ 214849 h 5093336"/>
              <a:gd name="connsiteX411" fmla="*/ 4235692 w 6727415"/>
              <a:gd name="connsiteY411" fmla="*/ 232253 h 5093336"/>
              <a:gd name="connsiteX412" fmla="*/ 4299577 w 6727415"/>
              <a:gd name="connsiteY412" fmla="*/ 252582 h 5093336"/>
              <a:gd name="connsiteX413" fmla="*/ 4328593 w 6727415"/>
              <a:gd name="connsiteY413" fmla="*/ 211922 h 5093336"/>
              <a:gd name="connsiteX414" fmla="*/ 4357640 w 6727415"/>
              <a:gd name="connsiteY414" fmla="*/ 171294 h 5093336"/>
              <a:gd name="connsiteX415" fmla="*/ 4383762 w 6727415"/>
              <a:gd name="connsiteY415" fmla="*/ 136455 h 5093336"/>
              <a:gd name="connsiteX416" fmla="*/ 4412808 w 6727415"/>
              <a:gd name="connsiteY416" fmla="*/ 110335 h 5093336"/>
              <a:gd name="connsiteX417" fmla="*/ 4447645 w 6727415"/>
              <a:gd name="connsiteY417" fmla="*/ 81287 h 5093336"/>
              <a:gd name="connsiteX418" fmla="*/ 4482483 w 6727415"/>
              <a:gd name="connsiteY418" fmla="*/ 60958 h 5093336"/>
              <a:gd name="connsiteX419" fmla="*/ 4517321 w 6727415"/>
              <a:gd name="connsiteY419" fmla="*/ 40659 h 5093336"/>
              <a:gd name="connsiteX420" fmla="*/ 4552159 w 6727415"/>
              <a:gd name="connsiteY420" fmla="*/ 26120 h 5093336"/>
              <a:gd name="connsiteX421" fmla="*/ 4595684 w 6727415"/>
              <a:gd name="connsiteY421" fmla="*/ 11611 h 5093336"/>
              <a:gd name="connsiteX422" fmla="*/ 4630523 w 6727415"/>
              <a:gd name="connsiteY422" fmla="*/ 5821 h 50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</a:cxnLst>
            <a:rect l="l" t="t" r="r" b="b"/>
            <a:pathLst>
              <a:path w="6727415" h="5093336">
                <a:moveTo>
                  <a:pt x="1323842" y="1045138"/>
                </a:moveTo>
                <a:lnTo>
                  <a:pt x="1428326" y="1050959"/>
                </a:lnTo>
                <a:lnTo>
                  <a:pt x="1527049" y="1059646"/>
                </a:lnTo>
                <a:lnTo>
                  <a:pt x="1625771" y="1079977"/>
                </a:lnTo>
                <a:lnTo>
                  <a:pt x="1724463" y="1109023"/>
                </a:lnTo>
                <a:lnTo>
                  <a:pt x="1817366" y="1149652"/>
                </a:lnTo>
                <a:lnTo>
                  <a:pt x="1901550" y="1193207"/>
                </a:lnTo>
                <a:lnTo>
                  <a:pt x="1985733" y="1239658"/>
                </a:lnTo>
                <a:lnTo>
                  <a:pt x="2064127" y="1297721"/>
                </a:lnTo>
                <a:lnTo>
                  <a:pt x="2142519" y="1361575"/>
                </a:lnTo>
                <a:lnTo>
                  <a:pt x="2206405" y="1422534"/>
                </a:lnTo>
                <a:lnTo>
                  <a:pt x="2261542" y="1498033"/>
                </a:lnTo>
                <a:lnTo>
                  <a:pt x="2310919" y="1567707"/>
                </a:lnTo>
                <a:lnTo>
                  <a:pt x="2351548" y="1648997"/>
                </a:lnTo>
                <a:lnTo>
                  <a:pt x="2380595" y="1724494"/>
                </a:lnTo>
                <a:lnTo>
                  <a:pt x="2400893" y="1808678"/>
                </a:lnTo>
                <a:lnTo>
                  <a:pt x="2409611" y="1898683"/>
                </a:lnTo>
                <a:lnTo>
                  <a:pt x="2409611" y="1982868"/>
                </a:lnTo>
                <a:lnTo>
                  <a:pt x="2395102" y="2072874"/>
                </a:lnTo>
                <a:lnTo>
                  <a:pt x="2368982" y="2162849"/>
                </a:lnTo>
                <a:lnTo>
                  <a:pt x="2325426" y="2244137"/>
                </a:lnTo>
                <a:lnTo>
                  <a:pt x="2261542" y="2334142"/>
                </a:lnTo>
                <a:lnTo>
                  <a:pt x="2188970" y="2424148"/>
                </a:lnTo>
                <a:lnTo>
                  <a:pt x="2098965" y="2508333"/>
                </a:lnTo>
                <a:lnTo>
                  <a:pt x="2064127" y="2528662"/>
                </a:lnTo>
                <a:lnTo>
                  <a:pt x="2029289" y="2548992"/>
                </a:lnTo>
                <a:lnTo>
                  <a:pt x="2000273" y="2569291"/>
                </a:lnTo>
                <a:lnTo>
                  <a:pt x="1971226" y="2589622"/>
                </a:lnTo>
                <a:lnTo>
                  <a:pt x="1950926" y="2615743"/>
                </a:lnTo>
                <a:lnTo>
                  <a:pt x="1921879" y="2638968"/>
                </a:lnTo>
                <a:lnTo>
                  <a:pt x="1907371" y="2665120"/>
                </a:lnTo>
                <a:lnTo>
                  <a:pt x="1887042" y="2685418"/>
                </a:lnTo>
                <a:lnTo>
                  <a:pt x="1872533" y="2714465"/>
                </a:lnTo>
                <a:lnTo>
                  <a:pt x="1858024" y="2740586"/>
                </a:lnTo>
                <a:lnTo>
                  <a:pt x="1843486" y="2769634"/>
                </a:lnTo>
                <a:lnTo>
                  <a:pt x="1837694" y="2798650"/>
                </a:lnTo>
                <a:lnTo>
                  <a:pt x="1828977" y="2827697"/>
                </a:lnTo>
                <a:lnTo>
                  <a:pt x="1814468" y="2856712"/>
                </a:lnTo>
                <a:lnTo>
                  <a:pt x="1814468" y="2891551"/>
                </a:lnTo>
                <a:lnTo>
                  <a:pt x="1808648" y="2917671"/>
                </a:lnTo>
                <a:lnTo>
                  <a:pt x="1808648" y="3074458"/>
                </a:lnTo>
                <a:lnTo>
                  <a:pt x="1828977" y="3228318"/>
                </a:lnTo>
                <a:lnTo>
                  <a:pt x="1863815" y="3396717"/>
                </a:lnTo>
                <a:lnTo>
                  <a:pt x="1913162" y="3556368"/>
                </a:lnTo>
                <a:lnTo>
                  <a:pt x="1968329" y="3721871"/>
                </a:lnTo>
                <a:lnTo>
                  <a:pt x="2046722" y="3881521"/>
                </a:lnTo>
                <a:lnTo>
                  <a:pt x="2130907" y="4041203"/>
                </a:lnTo>
                <a:lnTo>
                  <a:pt x="2229630" y="4200884"/>
                </a:lnTo>
                <a:lnTo>
                  <a:pt x="2328322" y="4360566"/>
                </a:lnTo>
                <a:lnTo>
                  <a:pt x="2441554" y="4511530"/>
                </a:lnTo>
                <a:lnTo>
                  <a:pt x="2569292" y="4659569"/>
                </a:lnTo>
                <a:lnTo>
                  <a:pt x="2697032" y="4798921"/>
                </a:lnTo>
                <a:lnTo>
                  <a:pt x="2830562" y="4932482"/>
                </a:lnTo>
                <a:lnTo>
                  <a:pt x="2972839" y="5063117"/>
                </a:lnTo>
                <a:lnTo>
                  <a:pt x="3012349" y="5093336"/>
                </a:lnTo>
                <a:lnTo>
                  <a:pt x="326974" y="5093336"/>
                </a:lnTo>
                <a:lnTo>
                  <a:pt x="293213" y="4944095"/>
                </a:lnTo>
                <a:lnTo>
                  <a:pt x="214819" y="4610223"/>
                </a:lnTo>
                <a:lnTo>
                  <a:pt x="127709" y="4232827"/>
                </a:lnTo>
                <a:lnTo>
                  <a:pt x="107410" y="4137000"/>
                </a:lnTo>
                <a:lnTo>
                  <a:pt x="87080" y="4032486"/>
                </a:lnTo>
                <a:lnTo>
                  <a:pt x="72573" y="3927972"/>
                </a:lnTo>
                <a:lnTo>
                  <a:pt x="52242" y="3823458"/>
                </a:lnTo>
                <a:lnTo>
                  <a:pt x="37734" y="3718944"/>
                </a:lnTo>
                <a:lnTo>
                  <a:pt x="23225" y="3614430"/>
                </a:lnTo>
                <a:lnTo>
                  <a:pt x="14507" y="3501231"/>
                </a:lnTo>
                <a:lnTo>
                  <a:pt x="8687" y="3390895"/>
                </a:lnTo>
                <a:lnTo>
                  <a:pt x="0" y="3280560"/>
                </a:lnTo>
                <a:lnTo>
                  <a:pt x="0" y="3057024"/>
                </a:lnTo>
                <a:lnTo>
                  <a:pt x="8687" y="2943822"/>
                </a:lnTo>
                <a:lnTo>
                  <a:pt x="14507" y="2827697"/>
                </a:lnTo>
                <a:lnTo>
                  <a:pt x="34838" y="2708643"/>
                </a:lnTo>
                <a:lnTo>
                  <a:pt x="49347" y="2598339"/>
                </a:lnTo>
                <a:lnTo>
                  <a:pt x="78363" y="2479316"/>
                </a:lnTo>
                <a:lnTo>
                  <a:pt x="107410" y="2360264"/>
                </a:lnTo>
                <a:lnTo>
                  <a:pt x="142248" y="2241243"/>
                </a:lnTo>
                <a:lnTo>
                  <a:pt x="185803" y="2122219"/>
                </a:lnTo>
                <a:lnTo>
                  <a:pt x="229328" y="1997376"/>
                </a:lnTo>
                <a:lnTo>
                  <a:pt x="284495" y="1878354"/>
                </a:lnTo>
                <a:lnTo>
                  <a:pt x="339663" y="1759332"/>
                </a:lnTo>
                <a:lnTo>
                  <a:pt x="409338" y="1640279"/>
                </a:lnTo>
                <a:lnTo>
                  <a:pt x="479014" y="1512540"/>
                </a:lnTo>
                <a:lnTo>
                  <a:pt x="563199" y="1416744"/>
                </a:lnTo>
                <a:lnTo>
                  <a:pt x="647383" y="1326738"/>
                </a:lnTo>
                <a:lnTo>
                  <a:pt x="731598" y="1251270"/>
                </a:lnTo>
                <a:lnTo>
                  <a:pt x="821573" y="1190311"/>
                </a:lnTo>
                <a:lnTo>
                  <a:pt x="920296" y="1135143"/>
                </a:lnTo>
                <a:lnTo>
                  <a:pt x="1018988" y="1100307"/>
                </a:lnTo>
                <a:lnTo>
                  <a:pt x="1126428" y="1074185"/>
                </a:lnTo>
                <a:lnTo>
                  <a:pt x="1225120" y="1050959"/>
                </a:lnTo>
                <a:close/>
                <a:moveTo>
                  <a:pt x="4856984" y="473222"/>
                </a:moveTo>
                <a:lnTo>
                  <a:pt x="4830864" y="481939"/>
                </a:lnTo>
                <a:lnTo>
                  <a:pt x="4801818" y="481939"/>
                </a:lnTo>
                <a:lnTo>
                  <a:pt x="4772800" y="493552"/>
                </a:lnTo>
                <a:lnTo>
                  <a:pt x="4752470" y="499343"/>
                </a:lnTo>
                <a:lnTo>
                  <a:pt x="4723424" y="513851"/>
                </a:lnTo>
                <a:lnTo>
                  <a:pt x="4729245" y="534181"/>
                </a:lnTo>
                <a:lnTo>
                  <a:pt x="4743754" y="548690"/>
                </a:lnTo>
                <a:lnTo>
                  <a:pt x="4758261" y="569020"/>
                </a:lnTo>
                <a:lnTo>
                  <a:pt x="4769874" y="583527"/>
                </a:lnTo>
                <a:lnTo>
                  <a:pt x="4784413" y="598067"/>
                </a:lnTo>
                <a:lnTo>
                  <a:pt x="4798921" y="612575"/>
                </a:lnTo>
                <a:lnTo>
                  <a:pt x="4813429" y="627082"/>
                </a:lnTo>
                <a:lnTo>
                  <a:pt x="4827937" y="632904"/>
                </a:lnTo>
                <a:lnTo>
                  <a:pt x="4854089" y="659026"/>
                </a:lnTo>
                <a:lnTo>
                  <a:pt x="4883105" y="673534"/>
                </a:lnTo>
                <a:lnTo>
                  <a:pt x="4912153" y="688041"/>
                </a:lnTo>
                <a:lnTo>
                  <a:pt x="4926660" y="693863"/>
                </a:lnTo>
                <a:lnTo>
                  <a:pt x="4926660" y="673534"/>
                </a:lnTo>
                <a:lnTo>
                  <a:pt x="4920839" y="644516"/>
                </a:lnTo>
                <a:lnTo>
                  <a:pt x="4926660" y="629979"/>
                </a:lnTo>
                <a:lnTo>
                  <a:pt x="4926660" y="609678"/>
                </a:lnTo>
                <a:lnTo>
                  <a:pt x="4932451" y="595140"/>
                </a:lnTo>
                <a:lnTo>
                  <a:pt x="4938274" y="580631"/>
                </a:lnTo>
                <a:lnTo>
                  <a:pt x="4952781" y="574841"/>
                </a:lnTo>
                <a:lnTo>
                  <a:pt x="4961499" y="569020"/>
                </a:lnTo>
                <a:lnTo>
                  <a:pt x="4976006" y="560302"/>
                </a:lnTo>
                <a:lnTo>
                  <a:pt x="5034070" y="560302"/>
                </a:lnTo>
                <a:lnTo>
                  <a:pt x="5048579" y="569020"/>
                </a:lnTo>
                <a:lnTo>
                  <a:pt x="5063116" y="574841"/>
                </a:lnTo>
                <a:lnTo>
                  <a:pt x="5077625" y="574841"/>
                </a:lnTo>
                <a:lnTo>
                  <a:pt x="5086342" y="580631"/>
                </a:lnTo>
                <a:lnTo>
                  <a:pt x="5100850" y="595140"/>
                </a:lnTo>
                <a:lnTo>
                  <a:pt x="5109567" y="600962"/>
                </a:lnTo>
                <a:lnTo>
                  <a:pt x="5124075" y="615471"/>
                </a:lnTo>
                <a:lnTo>
                  <a:pt x="5132792" y="621291"/>
                </a:lnTo>
                <a:lnTo>
                  <a:pt x="5132792" y="632904"/>
                </a:lnTo>
                <a:lnTo>
                  <a:pt x="5129866" y="635800"/>
                </a:lnTo>
                <a:lnTo>
                  <a:pt x="5135689" y="650308"/>
                </a:lnTo>
                <a:lnTo>
                  <a:pt x="5135689" y="670637"/>
                </a:lnTo>
                <a:lnTo>
                  <a:pt x="5129866" y="685146"/>
                </a:lnTo>
                <a:lnTo>
                  <a:pt x="5121180" y="696759"/>
                </a:lnTo>
                <a:lnTo>
                  <a:pt x="5106641" y="711267"/>
                </a:lnTo>
                <a:lnTo>
                  <a:pt x="5092134" y="717089"/>
                </a:lnTo>
                <a:lnTo>
                  <a:pt x="5071804" y="731596"/>
                </a:lnTo>
                <a:lnTo>
                  <a:pt x="5051504" y="737418"/>
                </a:lnTo>
                <a:lnTo>
                  <a:pt x="5022457" y="751926"/>
                </a:lnTo>
                <a:lnTo>
                  <a:pt x="5042787" y="763540"/>
                </a:lnTo>
                <a:lnTo>
                  <a:pt x="5063116" y="772256"/>
                </a:lnTo>
                <a:lnTo>
                  <a:pt x="5083416" y="783869"/>
                </a:lnTo>
                <a:lnTo>
                  <a:pt x="5103745" y="789659"/>
                </a:lnTo>
                <a:lnTo>
                  <a:pt x="5126971" y="798376"/>
                </a:lnTo>
                <a:lnTo>
                  <a:pt x="5147301" y="804167"/>
                </a:lnTo>
                <a:lnTo>
                  <a:pt x="5167630" y="809989"/>
                </a:lnTo>
                <a:lnTo>
                  <a:pt x="5187930" y="818706"/>
                </a:lnTo>
                <a:lnTo>
                  <a:pt x="5286652" y="818706"/>
                </a:lnTo>
                <a:lnTo>
                  <a:pt x="5306982" y="809989"/>
                </a:lnTo>
                <a:lnTo>
                  <a:pt x="5327281" y="804167"/>
                </a:lnTo>
                <a:lnTo>
                  <a:pt x="5347611" y="798376"/>
                </a:lnTo>
                <a:lnTo>
                  <a:pt x="5341820" y="778048"/>
                </a:lnTo>
                <a:lnTo>
                  <a:pt x="5341820" y="763540"/>
                </a:lnTo>
                <a:lnTo>
                  <a:pt x="5327281" y="743209"/>
                </a:lnTo>
                <a:lnTo>
                  <a:pt x="5318595" y="722879"/>
                </a:lnTo>
                <a:lnTo>
                  <a:pt x="5312773" y="708371"/>
                </a:lnTo>
                <a:lnTo>
                  <a:pt x="5298265" y="688041"/>
                </a:lnTo>
                <a:lnTo>
                  <a:pt x="5283757" y="667742"/>
                </a:lnTo>
                <a:lnTo>
                  <a:pt x="5269218" y="653204"/>
                </a:lnTo>
                <a:lnTo>
                  <a:pt x="5257606" y="632904"/>
                </a:lnTo>
                <a:lnTo>
                  <a:pt x="5243097" y="621291"/>
                </a:lnTo>
                <a:lnTo>
                  <a:pt x="5222769" y="600962"/>
                </a:lnTo>
                <a:lnTo>
                  <a:pt x="5208260" y="589349"/>
                </a:lnTo>
                <a:lnTo>
                  <a:pt x="5187930" y="569020"/>
                </a:lnTo>
                <a:lnTo>
                  <a:pt x="5167630" y="554511"/>
                </a:lnTo>
                <a:lnTo>
                  <a:pt x="5147301" y="539972"/>
                </a:lnTo>
                <a:lnTo>
                  <a:pt x="5126971" y="528391"/>
                </a:lnTo>
                <a:lnTo>
                  <a:pt x="5103745" y="522568"/>
                </a:lnTo>
                <a:lnTo>
                  <a:pt x="5083416" y="508061"/>
                </a:lnTo>
                <a:lnTo>
                  <a:pt x="5054400" y="499343"/>
                </a:lnTo>
                <a:lnTo>
                  <a:pt x="5034070" y="487731"/>
                </a:lnTo>
                <a:lnTo>
                  <a:pt x="5005054" y="481939"/>
                </a:lnTo>
                <a:lnTo>
                  <a:pt x="4984724" y="481939"/>
                </a:lnTo>
                <a:lnTo>
                  <a:pt x="4955677" y="473222"/>
                </a:lnTo>
                <a:close/>
                <a:moveTo>
                  <a:pt x="4674078" y="0"/>
                </a:moveTo>
                <a:lnTo>
                  <a:pt x="4758261" y="0"/>
                </a:lnTo>
                <a:lnTo>
                  <a:pt x="4798921" y="5821"/>
                </a:lnTo>
                <a:lnTo>
                  <a:pt x="4839550" y="11611"/>
                </a:lnTo>
                <a:lnTo>
                  <a:pt x="4888928" y="26120"/>
                </a:lnTo>
                <a:lnTo>
                  <a:pt x="4932451" y="40659"/>
                </a:lnTo>
                <a:lnTo>
                  <a:pt x="4973111" y="52271"/>
                </a:lnTo>
                <a:lnTo>
                  <a:pt x="5022457" y="75496"/>
                </a:lnTo>
                <a:lnTo>
                  <a:pt x="5066012" y="87109"/>
                </a:lnTo>
                <a:lnTo>
                  <a:pt x="5109567" y="116125"/>
                </a:lnTo>
                <a:lnTo>
                  <a:pt x="5153092" y="136455"/>
                </a:lnTo>
                <a:lnTo>
                  <a:pt x="5202469" y="165472"/>
                </a:lnTo>
                <a:lnTo>
                  <a:pt x="5245993" y="200309"/>
                </a:lnTo>
                <a:lnTo>
                  <a:pt x="5286652" y="229356"/>
                </a:lnTo>
                <a:lnTo>
                  <a:pt x="5330207" y="264194"/>
                </a:lnTo>
                <a:lnTo>
                  <a:pt x="5365046" y="296137"/>
                </a:lnTo>
                <a:lnTo>
                  <a:pt x="5408571" y="330975"/>
                </a:lnTo>
                <a:lnTo>
                  <a:pt x="5443408" y="374499"/>
                </a:lnTo>
                <a:lnTo>
                  <a:pt x="5478246" y="415159"/>
                </a:lnTo>
                <a:lnTo>
                  <a:pt x="5518906" y="449997"/>
                </a:lnTo>
                <a:lnTo>
                  <a:pt x="5547922" y="490626"/>
                </a:lnTo>
                <a:lnTo>
                  <a:pt x="5640823" y="571914"/>
                </a:lnTo>
                <a:lnTo>
                  <a:pt x="5742442" y="656130"/>
                </a:lnTo>
                <a:lnTo>
                  <a:pt x="5768562" y="676428"/>
                </a:lnTo>
                <a:lnTo>
                  <a:pt x="5797609" y="696759"/>
                </a:lnTo>
                <a:lnTo>
                  <a:pt x="5826627" y="717089"/>
                </a:lnTo>
                <a:lnTo>
                  <a:pt x="5855673" y="737418"/>
                </a:lnTo>
                <a:lnTo>
                  <a:pt x="5884689" y="757718"/>
                </a:lnTo>
                <a:lnTo>
                  <a:pt x="5919527" y="778048"/>
                </a:lnTo>
                <a:lnTo>
                  <a:pt x="5948574" y="798376"/>
                </a:lnTo>
                <a:lnTo>
                  <a:pt x="5977590" y="812885"/>
                </a:lnTo>
                <a:lnTo>
                  <a:pt x="6012428" y="824498"/>
                </a:lnTo>
                <a:lnTo>
                  <a:pt x="6050192" y="847724"/>
                </a:lnTo>
                <a:lnTo>
                  <a:pt x="6076313" y="853544"/>
                </a:lnTo>
                <a:lnTo>
                  <a:pt x="6111152" y="865157"/>
                </a:lnTo>
                <a:lnTo>
                  <a:pt x="6145989" y="879665"/>
                </a:lnTo>
                <a:lnTo>
                  <a:pt x="6180828" y="885457"/>
                </a:lnTo>
                <a:lnTo>
                  <a:pt x="6215665" y="894173"/>
                </a:lnTo>
                <a:lnTo>
                  <a:pt x="6320179" y="894173"/>
                </a:lnTo>
                <a:lnTo>
                  <a:pt x="6360809" y="885457"/>
                </a:lnTo>
                <a:lnTo>
                  <a:pt x="6395646" y="879665"/>
                </a:lnTo>
                <a:lnTo>
                  <a:pt x="6439201" y="873843"/>
                </a:lnTo>
                <a:lnTo>
                  <a:pt x="6474039" y="859335"/>
                </a:lnTo>
                <a:lnTo>
                  <a:pt x="6517594" y="844828"/>
                </a:lnTo>
                <a:lnTo>
                  <a:pt x="6552433" y="821602"/>
                </a:lnTo>
                <a:lnTo>
                  <a:pt x="6552433" y="844828"/>
                </a:lnTo>
                <a:lnTo>
                  <a:pt x="6543715" y="865157"/>
                </a:lnTo>
                <a:lnTo>
                  <a:pt x="6534999" y="894173"/>
                </a:lnTo>
                <a:lnTo>
                  <a:pt x="6529208" y="905787"/>
                </a:lnTo>
                <a:lnTo>
                  <a:pt x="6514699" y="926116"/>
                </a:lnTo>
                <a:lnTo>
                  <a:pt x="6508878" y="940624"/>
                </a:lnTo>
                <a:lnTo>
                  <a:pt x="6494369" y="960954"/>
                </a:lnTo>
                <a:lnTo>
                  <a:pt x="6479861" y="975462"/>
                </a:lnTo>
                <a:lnTo>
                  <a:pt x="6465323" y="989971"/>
                </a:lnTo>
                <a:lnTo>
                  <a:pt x="6450814" y="1004509"/>
                </a:lnTo>
                <a:lnTo>
                  <a:pt x="6436305" y="1019017"/>
                </a:lnTo>
                <a:lnTo>
                  <a:pt x="6415976" y="1024808"/>
                </a:lnTo>
                <a:lnTo>
                  <a:pt x="6401468" y="1039348"/>
                </a:lnTo>
                <a:lnTo>
                  <a:pt x="6381138" y="1045138"/>
                </a:lnTo>
                <a:lnTo>
                  <a:pt x="6360809" y="1059646"/>
                </a:lnTo>
                <a:lnTo>
                  <a:pt x="6346300" y="1065467"/>
                </a:lnTo>
                <a:lnTo>
                  <a:pt x="6262117" y="1100307"/>
                </a:lnTo>
                <a:lnTo>
                  <a:pt x="6177932" y="1135143"/>
                </a:lnTo>
                <a:lnTo>
                  <a:pt x="6134377" y="1155473"/>
                </a:lnTo>
                <a:lnTo>
                  <a:pt x="6090822" y="1167087"/>
                </a:lnTo>
                <a:lnTo>
                  <a:pt x="6076313" y="1184491"/>
                </a:lnTo>
                <a:lnTo>
                  <a:pt x="6055983" y="1190311"/>
                </a:lnTo>
                <a:lnTo>
                  <a:pt x="6035654" y="1201924"/>
                </a:lnTo>
                <a:lnTo>
                  <a:pt x="6021145" y="1216432"/>
                </a:lnTo>
                <a:lnTo>
                  <a:pt x="6727415" y="2052018"/>
                </a:lnTo>
                <a:lnTo>
                  <a:pt x="6727415" y="5093336"/>
                </a:lnTo>
                <a:lnTo>
                  <a:pt x="5242797" y="5093336"/>
                </a:lnTo>
                <a:lnTo>
                  <a:pt x="5309879" y="4978933"/>
                </a:lnTo>
                <a:lnTo>
                  <a:pt x="5394062" y="4784413"/>
                </a:lnTo>
                <a:lnTo>
                  <a:pt x="5428901" y="4729245"/>
                </a:lnTo>
                <a:lnTo>
                  <a:pt x="5463738" y="4665391"/>
                </a:lnTo>
                <a:lnTo>
                  <a:pt x="5504397" y="4601506"/>
                </a:lnTo>
                <a:lnTo>
                  <a:pt x="5539236" y="4546369"/>
                </a:lnTo>
                <a:lnTo>
                  <a:pt x="5559536" y="4511530"/>
                </a:lnTo>
                <a:lnTo>
                  <a:pt x="5579864" y="4485380"/>
                </a:lnTo>
                <a:lnTo>
                  <a:pt x="5600194" y="4456363"/>
                </a:lnTo>
                <a:lnTo>
                  <a:pt x="5620525" y="4430242"/>
                </a:lnTo>
                <a:lnTo>
                  <a:pt x="5640823" y="4401195"/>
                </a:lnTo>
                <a:lnTo>
                  <a:pt x="5661153" y="4380866"/>
                </a:lnTo>
                <a:lnTo>
                  <a:pt x="5690201" y="4354744"/>
                </a:lnTo>
                <a:lnTo>
                  <a:pt x="5713426" y="4334415"/>
                </a:lnTo>
                <a:lnTo>
                  <a:pt x="5739547" y="4305399"/>
                </a:lnTo>
                <a:lnTo>
                  <a:pt x="5768562" y="4285068"/>
                </a:lnTo>
                <a:lnTo>
                  <a:pt x="5788892" y="4264739"/>
                </a:lnTo>
                <a:lnTo>
                  <a:pt x="5823731" y="4244440"/>
                </a:lnTo>
                <a:lnTo>
                  <a:pt x="5852777" y="4221215"/>
                </a:lnTo>
                <a:lnTo>
                  <a:pt x="5881793" y="4200884"/>
                </a:lnTo>
                <a:lnTo>
                  <a:pt x="5916632" y="4186376"/>
                </a:lnTo>
                <a:lnTo>
                  <a:pt x="5945678" y="4166047"/>
                </a:lnTo>
                <a:lnTo>
                  <a:pt x="5980517" y="4154434"/>
                </a:lnTo>
                <a:lnTo>
                  <a:pt x="6015324" y="4139926"/>
                </a:lnTo>
                <a:lnTo>
                  <a:pt x="6050192" y="4134104"/>
                </a:lnTo>
                <a:lnTo>
                  <a:pt x="6093718" y="4119596"/>
                </a:lnTo>
                <a:lnTo>
                  <a:pt x="6128555" y="4113775"/>
                </a:lnTo>
                <a:lnTo>
                  <a:pt x="6172110" y="4107983"/>
                </a:lnTo>
                <a:lnTo>
                  <a:pt x="6215665" y="4099266"/>
                </a:lnTo>
                <a:lnTo>
                  <a:pt x="6265011" y="4093475"/>
                </a:lnTo>
                <a:lnTo>
                  <a:pt x="6265011" y="3875730"/>
                </a:lnTo>
                <a:lnTo>
                  <a:pt x="6259220" y="3771218"/>
                </a:lnTo>
                <a:lnTo>
                  <a:pt x="6253399" y="3660882"/>
                </a:lnTo>
                <a:lnTo>
                  <a:pt x="6238890" y="3556368"/>
                </a:lnTo>
                <a:lnTo>
                  <a:pt x="6224383" y="3451854"/>
                </a:lnTo>
                <a:lnTo>
                  <a:pt x="6204053" y="3341549"/>
                </a:lnTo>
                <a:lnTo>
                  <a:pt x="6183723" y="3237034"/>
                </a:lnTo>
                <a:lnTo>
                  <a:pt x="6154707" y="3132520"/>
                </a:lnTo>
                <a:lnTo>
                  <a:pt x="6125659" y="3036725"/>
                </a:lnTo>
                <a:lnTo>
                  <a:pt x="6090822" y="2932211"/>
                </a:lnTo>
                <a:lnTo>
                  <a:pt x="6055983" y="2836383"/>
                </a:lnTo>
                <a:lnTo>
                  <a:pt x="6021145" y="2731870"/>
                </a:lnTo>
                <a:lnTo>
                  <a:pt x="5977590" y="2641894"/>
                </a:lnTo>
                <a:lnTo>
                  <a:pt x="5928244" y="2543171"/>
                </a:lnTo>
                <a:lnTo>
                  <a:pt x="5887616" y="2444478"/>
                </a:lnTo>
                <a:lnTo>
                  <a:pt x="5829552" y="2354472"/>
                </a:lnTo>
                <a:lnTo>
                  <a:pt x="5774384" y="2270288"/>
                </a:lnTo>
                <a:lnTo>
                  <a:pt x="5719217" y="2180282"/>
                </a:lnTo>
                <a:lnTo>
                  <a:pt x="5661153" y="2096099"/>
                </a:lnTo>
                <a:lnTo>
                  <a:pt x="5597300" y="2020601"/>
                </a:lnTo>
                <a:lnTo>
                  <a:pt x="5527623" y="1936416"/>
                </a:lnTo>
                <a:lnTo>
                  <a:pt x="5457947" y="1860919"/>
                </a:lnTo>
                <a:lnTo>
                  <a:pt x="5388271" y="1791244"/>
                </a:lnTo>
                <a:lnTo>
                  <a:pt x="5309879" y="1721567"/>
                </a:lnTo>
                <a:lnTo>
                  <a:pt x="5231485" y="1651891"/>
                </a:lnTo>
                <a:lnTo>
                  <a:pt x="5147301" y="1590933"/>
                </a:lnTo>
                <a:lnTo>
                  <a:pt x="5063116" y="1535766"/>
                </a:lnTo>
                <a:lnTo>
                  <a:pt x="4978901" y="1480629"/>
                </a:lnTo>
                <a:lnTo>
                  <a:pt x="4886001" y="1425460"/>
                </a:lnTo>
                <a:lnTo>
                  <a:pt x="4796025" y="1376115"/>
                </a:lnTo>
                <a:lnTo>
                  <a:pt x="4697303" y="1335454"/>
                </a:lnTo>
                <a:lnTo>
                  <a:pt x="4659569" y="1349964"/>
                </a:lnTo>
                <a:lnTo>
                  <a:pt x="4618909" y="1361575"/>
                </a:lnTo>
                <a:lnTo>
                  <a:pt x="4575385" y="1373189"/>
                </a:lnTo>
                <a:lnTo>
                  <a:pt x="4526008" y="1381905"/>
                </a:lnTo>
                <a:lnTo>
                  <a:pt x="4476663" y="1393518"/>
                </a:lnTo>
                <a:lnTo>
                  <a:pt x="4418599" y="1402235"/>
                </a:lnTo>
                <a:lnTo>
                  <a:pt x="4369253" y="1408026"/>
                </a:lnTo>
                <a:lnTo>
                  <a:pt x="4087653" y="1408026"/>
                </a:lnTo>
                <a:lnTo>
                  <a:pt x="4023769" y="1402235"/>
                </a:lnTo>
                <a:lnTo>
                  <a:pt x="3968602" y="1393518"/>
                </a:lnTo>
                <a:lnTo>
                  <a:pt x="3913463" y="1387726"/>
                </a:lnTo>
                <a:lnTo>
                  <a:pt x="3864087" y="1373189"/>
                </a:lnTo>
                <a:lnTo>
                  <a:pt x="3808950" y="1361575"/>
                </a:lnTo>
                <a:lnTo>
                  <a:pt x="3759573" y="1355785"/>
                </a:lnTo>
                <a:lnTo>
                  <a:pt x="3710227" y="1335454"/>
                </a:lnTo>
                <a:lnTo>
                  <a:pt x="3660881" y="1320946"/>
                </a:lnTo>
                <a:lnTo>
                  <a:pt x="3617326" y="1300616"/>
                </a:lnTo>
                <a:lnTo>
                  <a:pt x="3573771" y="1280286"/>
                </a:lnTo>
                <a:lnTo>
                  <a:pt x="3538932" y="1259987"/>
                </a:lnTo>
                <a:lnTo>
                  <a:pt x="3504095" y="1239658"/>
                </a:lnTo>
                <a:lnTo>
                  <a:pt x="3477973" y="1210610"/>
                </a:lnTo>
                <a:lnTo>
                  <a:pt x="3457643" y="1184491"/>
                </a:lnTo>
                <a:lnTo>
                  <a:pt x="3437315" y="1155473"/>
                </a:lnTo>
                <a:lnTo>
                  <a:pt x="3422806" y="1126426"/>
                </a:lnTo>
                <a:lnTo>
                  <a:pt x="3417015" y="1091589"/>
                </a:lnTo>
                <a:lnTo>
                  <a:pt x="3408297" y="1056751"/>
                </a:lnTo>
                <a:lnTo>
                  <a:pt x="3417015" y="1021913"/>
                </a:lnTo>
                <a:lnTo>
                  <a:pt x="3422806" y="987074"/>
                </a:lnTo>
                <a:lnTo>
                  <a:pt x="3451854" y="1001583"/>
                </a:lnTo>
                <a:lnTo>
                  <a:pt x="3486691" y="1016122"/>
                </a:lnTo>
                <a:lnTo>
                  <a:pt x="3527320" y="1030630"/>
                </a:lnTo>
                <a:lnTo>
                  <a:pt x="3570875" y="1045138"/>
                </a:lnTo>
                <a:lnTo>
                  <a:pt x="3620221" y="1050959"/>
                </a:lnTo>
                <a:lnTo>
                  <a:pt x="3669597" y="1065467"/>
                </a:lnTo>
                <a:lnTo>
                  <a:pt x="3724736" y="1071260"/>
                </a:lnTo>
                <a:lnTo>
                  <a:pt x="3774111" y="1077081"/>
                </a:lnTo>
                <a:lnTo>
                  <a:pt x="3832176" y="1085797"/>
                </a:lnTo>
                <a:lnTo>
                  <a:pt x="3974422" y="1085797"/>
                </a:lnTo>
                <a:lnTo>
                  <a:pt x="4003439" y="1077081"/>
                </a:lnTo>
                <a:lnTo>
                  <a:pt x="4032486" y="1077081"/>
                </a:lnTo>
                <a:lnTo>
                  <a:pt x="4061502" y="1071260"/>
                </a:lnTo>
                <a:lnTo>
                  <a:pt x="4081832" y="1065467"/>
                </a:lnTo>
                <a:lnTo>
                  <a:pt x="4110879" y="1059646"/>
                </a:lnTo>
                <a:lnTo>
                  <a:pt x="4139896" y="1050959"/>
                </a:lnTo>
                <a:lnTo>
                  <a:pt x="4160226" y="1045138"/>
                </a:lnTo>
                <a:lnTo>
                  <a:pt x="4189242" y="1039348"/>
                </a:lnTo>
                <a:lnTo>
                  <a:pt x="4209572" y="1024808"/>
                </a:lnTo>
                <a:lnTo>
                  <a:pt x="4189242" y="989971"/>
                </a:lnTo>
                <a:lnTo>
                  <a:pt x="4160226" y="955132"/>
                </a:lnTo>
                <a:lnTo>
                  <a:pt x="4134104" y="929012"/>
                </a:lnTo>
                <a:lnTo>
                  <a:pt x="4105057" y="894173"/>
                </a:lnTo>
                <a:lnTo>
                  <a:pt x="4061502" y="859335"/>
                </a:lnTo>
                <a:lnTo>
                  <a:pt x="4026664" y="830288"/>
                </a:lnTo>
                <a:lnTo>
                  <a:pt x="3983139" y="801273"/>
                </a:lnTo>
                <a:lnTo>
                  <a:pt x="3948301" y="775151"/>
                </a:lnTo>
                <a:lnTo>
                  <a:pt x="3898926" y="746104"/>
                </a:lnTo>
                <a:lnTo>
                  <a:pt x="3855401" y="725805"/>
                </a:lnTo>
                <a:lnTo>
                  <a:pt x="3806023" y="705475"/>
                </a:lnTo>
                <a:lnTo>
                  <a:pt x="3756677" y="685146"/>
                </a:lnTo>
                <a:lnTo>
                  <a:pt x="3707331" y="664816"/>
                </a:lnTo>
                <a:lnTo>
                  <a:pt x="3657985" y="650308"/>
                </a:lnTo>
                <a:lnTo>
                  <a:pt x="3608608" y="638695"/>
                </a:lnTo>
                <a:lnTo>
                  <a:pt x="3559262" y="632904"/>
                </a:lnTo>
                <a:lnTo>
                  <a:pt x="3509916" y="624187"/>
                </a:lnTo>
                <a:lnTo>
                  <a:pt x="3460540" y="618365"/>
                </a:lnTo>
                <a:lnTo>
                  <a:pt x="3318292" y="618365"/>
                </a:lnTo>
                <a:lnTo>
                  <a:pt x="3268947" y="632904"/>
                </a:lnTo>
                <a:lnTo>
                  <a:pt x="3225393" y="638695"/>
                </a:lnTo>
                <a:lnTo>
                  <a:pt x="3184764" y="650308"/>
                </a:lnTo>
                <a:lnTo>
                  <a:pt x="3141209" y="670637"/>
                </a:lnTo>
                <a:lnTo>
                  <a:pt x="3100579" y="690967"/>
                </a:lnTo>
                <a:lnTo>
                  <a:pt x="3065741" y="719984"/>
                </a:lnTo>
                <a:lnTo>
                  <a:pt x="3030904" y="754821"/>
                </a:lnTo>
                <a:lnTo>
                  <a:pt x="3001857" y="789659"/>
                </a:lnTo>
                <a:lnTo>
                  <a:pt x="2972839" y="830288"/>
                </a:lnTo>
                <a:lnTo>
                  <a:pt x="2943792" y="870948"/>
                </a:lnTo>
                <a:lnTo>
                  <a:pt x="2920567" y="929012"/>
                </a:lnTo>
                <a:lnTo>
                  <a:pt x="2906060" y="844828"/>
                </a:lnTo>
                <a:lnTo>
                  <a:pt x="2900238" y="769330"/>
                </a:lnTo>
                <a:lnTo>
                  <a:pt x="2900238" y="629979"/>
                </a:lnTo>
                <a:lnTo>
                  <a:pt x="2906060" y="566123"/>
                </a:lnTo>
                <a:lnTo>
                  <a:pt x="2920567" y="510956"/>
                </a:lnTo>
                <a:lnTo>
                  <a:pt x="2935076" y="461609"/>
                </a:lnTo>
                <a:lnTo>
                  <a:pt x="2964121" y="412263"/>
                </a:lnTo>
                <a:lnTo>
                  <a:pt x="2984452" y="371604"/>
                </a:lnTo>
                <a:lnTo>
                  <a:pt x="3019290" y="328049"/>
                </a:lnTo>
                <a:lnTo>
                  <a:pt x="3054128" y="293211"/>
                </a:lnTo>
                <a:lnTo>
                  <a:pt x="3088966" y="267090"/>
                </a:lnTo>
                <a:lnTo>
                  <a:pt x="3132491" y="238074"/>
                </a:lnTo>
                <a:lnTo>
                  <a:pt x="3181868" y="211922"/>
                </a:lnTo>
                <a:lnTo>
                  <a:pt x="3231213" y="191623"/>
                </a:lnTo>
                <a:lnTo>
                  <a:pt x="3280560" y="177084"/>
                </a:lnTo>
                <a:lnTo>
                  <a:pt x="3332831" y="162576"/>
                </a:lnTo>
                <a:lnTo>
                  <a:pt x="3387967" y="150963"/>
                </a:lnTo>
                <a:lnTo>
                  <a:pt x="3451854" y="142246"/>
                </a:lnTo>
                <a:lnTo>
                  <a:pt x="3507021" y="142246"/>
                </a:lnTo>
                <a:lnTo>
                  <a:pt x="3570875" y="136455"/>
                </a:lnTo>
                <a:lnTo>
                  <a:pt x="3634760" y="136455"/>
                </a:lnTo>
                <a:lnTo>
                  <a:pt x="3698615" y="142246"/>
                </a:lnTo>
                <a:lnTo>
                  <a:pt x="3771186" y="150963"/>
                </a:lnTo>
                <a:lnTo>
                  <a:pt x="3835071" y="156785"/>
                </a:lnTo>
                <a:lnTo>
                  <a:pt x="3904746" y="162576"/>
                </a:lnTo>
                <a:lnTo>
                  <a:pt x="3968602" y="177084"/>
                </a:lnTo>
                <a:lnTo>
                  <a:pt x="4038277" y="182906"/>
                </a:lnTo>
                <a:lnTo>
                  <a:pt x="4102162" y="203236"/>
                </a:lnTo>
                <a:lnTo>
                  <a:pt x="4166015" y="214849"/>
                </a:lnTo>
                <a:lnTo>
                  <a:pt x="4235692" y="232253"/>
                </a:lnTo>
                <a:lnTo>
                  <a:pt x="4299577" y="252582"/>
                </a:lnTo>
                <a:lnTo>
                  <a:pt x="4328593" y="211922"/>
                </a:lnTo>
                <a:lnTo>
                  <a:pt x="4357640" y="171294"/>
                </a:lnTo>
                <a:lnTo>
                  <a:pt x="4383762" y="136455"/>
                </a:lnTo>
                <a:lnTo>
                  <a:pt x="4412808" y="110335"/>
                </a:lnTo>
                <a:lnTo>
                  <a:pt x="4447645" y="81287"/>
                </a:lnTo>
                <a:lnTo>
                  <a:pt x="4482483" y="60958"/>
                </a:lnTo>
                <a:lnTo>
                  <a:pt x="4517321" y="40659"/>
                </a:lnTo>
                <a:lnTo>
                  <a:pt x="4552159" y="26120"/>
                </a:lnTo>
                <a:lnTo>
                  <a:pt x="4595684" y="11611"/>
                </a:lnTo>
                <a:lnTo>
                  <a:pt x="4630523" y="5821"/>
                </a:lnTo>
                <a:close/>
              </a:path>
            </a:pathLst>
          </a:custGeom>
          <a:solidFill>
            <a:srgbClr val="F9F9F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1AE120-FDE0-F55C-F376-199002FEF6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2544001" y="1054236"/>
            <a:ext cx="9144000" cy="1477328"/>
          </a:xfrm>
        </p:spPr>
        <p:txBody>
          <a:bodyPr vert="horz" anchor="t">
            <a:noAutofit/>
          </a:bodyPr>
          <a:lstStyle>
            <a:lvl1pPr algn="r">
              <a:defRPr sz="9600" b="1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8100000" scaled="1"/>
                </a:gradFill>
                <a:latin typeface="+mj-lt"/>
              </a:defRPr>
            </a:lvl1pPr>
          </a:lstStyle>
          <a:p>
            <a:r>
              <a:rPr lang="de-DE" dirty="0"/>
              <a:t>Danke!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6C95F27-BE34-786F-14C8-5FE05A1762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889829" y="2960913"/>
            <a:ext cx="7798171" cy="800219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2000">
                <a:solidFill>
                  <a:schemeClr val="tx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de-DE" dirty="0"/>
              <a:t>Name, Nachname</a:t>
            </a:r>
          </a:p>
          <a:p>
            <a:pPr lvl="1"/>
            <a:r>
              <a:rPr lang="de-DE" dirty="0"/>
              <a:t>Position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79BEFC4-9BB8-8C00-D265-02EE53C48A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889829" y="3974059"/>
            <a:ext cx="7798171" cy="492443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1600" b="0">
                <a:solidFill>
                  <a:schemeClr val="tx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 dirty="0"/>
              <a:t>name.nachname@kaufbeuren.de</a:t>
            </a:r>
          </a:p>
          <a:p>
            <a:pPr lvl="0"/>
            <a:r>
              <a:rPr lang="de-DE" dirty="0"/>
              <a:t>www.Kaufbeuren.de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76A8D5AB-FBE0-1D37-5C38-967A5D2521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889829" y="5384799"/>
            <a:ext cx="7798171" cy="738664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1600" b="0">
                <a:solidFill>
                  <a:schemeClr val="tx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 dirty="0"/>
              <a:t>Stadt Kaufbeuren</a:t>
            </a:r>
          </a:p>
          <a:p>
            <a:pPr lvl="0"/>
            <a:r>
              <a:rPr lang="de-DE" dirty="0"/>
              <a:t>Kaiser-Max-Straße 1</a:t>
            </a:r>
          </a:p>
          <a:p>
            <a:pPr lvl="0"/>
            <a:r>
              <a:rPr lang="de-DE" dirty="0"/>
              <a:t>87600 Kaufbeuren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959E0F7E-08CD-822A-1199-76BC4138B3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89829" y="4679429"/>
            <a:ext cx="7798171" cy="492443"/>
          </a:xfrm>
        </p:spPr>
        <p:txBody>
          <a:bodyPr>
            <a:noAutofit/>
          </a:bodyPr>
          <a:lstStyle>
            <a:lvl1pPr algn="r">
              <a:spcAft>
                <a:spcPts val="0"/>
              </a:spcAft>
              <a:defRPr sz="1600" b="0">
                <a:solidFill>
                  <a:schemeClr val="tx1"/>
                </a:solidFill>
              </a:defRPr>
            </a:lvl1pPr>
            <a:lvl2pPr algn="r"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 dirty="0"/>
              <a:t>Tel.: +49 8341 437 - 156</a:t>
            </a:r>
          </a:p>
          <a:p>
            <a:pPr lvl="0"/>
            <a:r>
              <a:rPr lang="de-DE" dirty="0"/>
              <a:t>Fax: +49 8341 437 - 8156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B3C4CDE-8776-ED8E-FCF8-64301DA0DE5E}"/>
              </a:ext>
            </a:extLst>
          </p:cNvPr>
          <p:cNvSpPr/>
          <p:nvPr userDrawn="1"/>
        </p:nvSpPr>
        <p:spPr bwMode="gray">
          <a:xfrm rot="10800000" flipH="1" flipV="1">
            <a:off x="0" y="0"/>
            <a:ext cx="143999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1927019-1785-5190-BDCF-5E7FBEE0E1C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4000" y="504000"/>
            <a:ext cx="1709074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8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Stadt kul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BA0DB717-3408-3168-462E-2B21BFAAD8B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4418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A0DB717-3408-3168-462E-2B21BFAAD8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6" descr="Stadt Kaufbeuren - Kultur">
            <a:extLst>
              <a:ext uri="{FF2B5EF4-FFF2-40B4-BE49-F238E27FC236}">
                <a16:creationId xmlns:a16="http://schemas.microsoft.com/office/drawing/2014/main" id="{89287754-9AC4-9FE0-A628-CBB566D18A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2" t="22513" r="10102" b="23842"/>
          <a:stretch/>
        </p:blipFill>
        <p:spPr bwMode="gray">
          <a:xfrm>
            <a:off x="9796960" y="572295"/>
            <a:ext cx="1891039" cy="50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078C59F5-CA3B-9B9F-B699-83508A0C0AFA}"/>
              </a:ext>
            </a:extLst>
          </p:cNvPr>
          <p:cNvSpPr/>
          <p:nvPr userDrawn="1"/>
        </p:nvSpPr>
        <p:spPr bwMode="gray">
          <a:xfrm>
            <a:off x="5464585" y="1764664"/>
            <a:ext cx="6727415" cy="5093336"/>
          </a:xfrm>
          <a:custGeom>
            <a:avLst/>
            <a:gdLst>
              <a:gd name="connsiteX0" fmla="*/ 1323842 w 6727415"/>
              <a:gd name="connsiteY0" fmla="*/ 1045138 h 5093336"/>
              <a:gd name="connsiteX1" fmla="*/ 1428326 w 6727415"/>
              <a:gd name="connsiteY1" fmla="*/ 1050959 h 5093336"/>
              <a:gd name="connsiteX2" fmla="*/ 1527049 w 6727415"/>
              <a:gd name="connsiteY2" fmla="*/ 1059646 h 5093336"/>
              <a:gd name="connsiteX3" fmla="*/ 1625771 w 6727415"/>
              <a:gd name="connsiteY3" fmla="*/ 1079977 h 5093336"/>
              <a:gd name="connsiteX4" fmla="*/ 1724463 w 6727415"/>
              <a:gd name="connsiteY4" fmla="*/ 1109023 h 5093336"/>
              <a:gd name="connsiteX5" fmla="*/ 1817366 w 6727415"/>
              <a:gd name="connsiteY5" fmla="*/ 1149652 h 5093336"/>
              <a:gd name="connsiteX6" fmla="*/ 1901550 w 6727415"/>
              <a:gd name="connsiteY6" fmla="*/ 1193207 h 5093336"/>
              <a:gd name="connsiteX7" fmla="*/ 1985733 w 6727415"/>
              <a:gd name="connsiteY7" fmla="*/ 1239658 h 5093336"/>
              <a:gd name="connsiteX8" fmla="*/ 2064127 w 6727415"/>
              <a:gd name="connsiteY8" fmla="*/ 1297721 h 5093336"/>
              <a:gd name="connsiteX9" fmla="*/ 2142519 w 6727415"/>
              <a:gd name="connsiteY9" fmla="*/ 1361575 h 5093336"/>
              <a:gd name="connsiteX10" fmla="*/ 2206405 w 6727415"/>
              <a:gd name="connsiteY10" fmla="*/ 1422534 h 5093336"/>
              <a:gd name="connsiteX11" fmla="*/ 2261542 w 6727415"/>
              <a:gd name="connsiteY11" fmla="*/ 1498033 h 5093336"/>
              <a:gd name="connsiteX12" fmla="*/ 2310919 w 6727415"/>
              <a:gd name="connsiteY12" fmla="*/ 1567707 h 5093336"/>
              <a:gd name="connsiteX13" fmla="*/ 2351548 w 6727415"/>
              <a:gd name="connsiteY13" fmla="*/ 1648997 h 5093336"/>
              <a:gd name="connsiteX14" fmla="*/ 2380595 w 6727415"/>
              <a:gd name="connsiteY14" fmla="*/ 1724494 h 5093336"/>
              <a:gd name="connsiteX15" fmla="*/ 2400893 w 6727415"/>
              <a:gd name="connsiteY15" fmla="*/ 1808678 h 5093336"/>
              <a:gd name="connsiteX16" fmla="*/ 2409611 w 6727415"/>
              <a:gd name="connsiteY16" fmla="*/ 1898683 h 5093336"/>
              <a:gd name="connsiteX17" fmla="*/ 2409611 w 6727415"/>
              <a:gd name="connsiteY17" fmla="*/ 1982868 h 5093336"/>
              <a:gd name="connsiteX18" fmla="*/ 2395102 w 6727415"/>
              <a:gd name="connsiteY18" fmla="*/ 2072874 h 5093336"/>
              <a:gd name="connsiteX19" fmla="*/ 2368982 w 6727415"/>
              <a:gd name="connsiteY19" fmla="*/ 2162849 h 5093336"/>
              <a:gd name="connsiteX20" fmla="*/ 2325426 w 6727415"/>
              <a:gd name="connsiteY20" fmla="*/ 2244137 h 5093336"/>
              <a:gd name="connsiteX21" fmla="*/ 2261542 w 6727415"/>
              <a:gd name="connsiteY21" fmla="*/ 2334142 h 5093336"/>
              <a:gd name="connsiteX22" fmla="*/ 2188970 w 6727415"/>
              <a:gd name="connsiteY22" fmla="*/ 2424148 h 5093336"/>
              <a:gd name="connsiteX23" fmla="*/ 2098965 w 6727415"/>
              <a:gd name="connsiteY23" fmla="*/ 2508333 h 5093336"/>
              <a:gd name="connsiteX24" fmla="*/ 2064127 w 6727415"/>
              <a:gd name="connsiteY24" fmla="*/ 2528662 h 5093336"/>
              <a:gd name="connsiteX25" fmla="*/ 2029289 w 6727415"/>
              <a:gd name="connsiteY25" fmla="*/ 2548992 h 5093336"/>
              <a:gd name="connsiteX26" fmla="*/ 2000273 w 6727415"/>
              <a:gd name="connsiteY26" fmla="*/ 2569291 h 5093336"/>
              <a:gd name="connsiteX27" fmla="*/ 1971226 w 6727415"/>
              <a:gd name="connsiteY27" fmla="*/ 2589622 h 5093336"/>
              <a:gd name="connsiteX28" fmla="*/ 1950926 w 6727415"/>
              <a:gd name="connsiteY28" fmla="*/ 2615743 h 5093336"/>
              <a:gd name="connsiteX29" fmla="*/ 1921879 w 6727415"/>
              <a:gd name="connsiteY29" fmla="*/ 2638968 h 5093336"/>
              <a:gd name="connsiteX30" fmla="*/ 1907371 w 6727415"/>
              <a:gd name="connsiteY30" fmla="*/ 2665120 h 5093336"/>
              <a:gd name="connsiteX31" fmla="*/ 1887042 w 6727415"/>
              <a:gd name="connsiteY31" fmla="*/ 2685418 h 5093336"/>
              <a:gd name="connsiteX32" fmla="*/ 1872533 w 6727415"/>
              <a:gd name="connsiteY32" fmla="*/ 2714465 h 5093336"/>
              <a:gd name="connsiteX33" fmla="*/ 1858024 w 6727415"/>
              <a:gd name="connsiteY33" fmla="*/ 2740586 h 5093336"/>
              <a:gd name="connsiteX34" fmla="*/ 1843486 w 6727415"/>
              <a:gd name="connsiteY34" fmla="*/ 2769634 h 5093336"/>
              <a:gd name="connsiteX35" fmla="*/ 1837694 w 6727415"/>
              <a:gd name="connsiteY35" fmla="*/ 2798650 h 5093336"/>
              <a:gd name="connsiteX36" fmla="*/ 1828977 w 6727415"/>
              <a:gd name="connsiteY36" fmla="*/ 2827697 h 5093336"/>
              <a:gd name="connsiteX37" fmla="*/ 1814468 w 6727415"/>
              <a:gd name="connsiteY37" fmla="*/ 2856712 h 5093336"/>
              <a:gd name="connsiteX38" fmla="*/ 1814468 w 6727415"/>
              <a:gd name="connsiteY38" fmla="*/ 2891551 h 5093336"/>
              <a:gd name="connsiteX39" fmla="*/ 1808648 w 6727415"/>
              <a:gd name="connsiteY39" fmla="*/ 2917671 h 5093336"/>
              <a:gd name="connsiteX40" fmla="*/ 1808648 w 6727415"/>
              <a:gd name="connsiteY40" fmla="*/ 3074458 h 5093336"/>
              <a:gd name="connsiteX41" fmla="*/ 1828977 w 6727415"/>
              <a:gd name="connsiteY41" fmla="*/ 3228318 h 5093336"/>
              <a:gd name="connsiteX42" fmla="*/ 1863815 w 6727415"/>
              <a:gd name="connsiteY42" fmla="*/ 3396717 h 5093336"/>
              <a:gd name="connsiteX43" fmla="*/ 1913162 w 6727415"/>
              <a:gd name="connsiteY43" fmla="*/ 3556368 h 5093336"/>
              <a:gd name="connsiteX44" fmla="*/ 1968329 w 6727415"/>
              <a:gd name="connsiteY44" fmla="*/ 3721871 h 5093336"/>
              <a:gd name="connsiteX45" fmla="*/ 2046722 w 6727415"/>
              <a:gd name="connsiteY45" fmla="*/ 3881521 h 5093336"/>
              <a:gd name="connsiteX46" fmla="*/ 2130907 w 6727415"/>
              <a:gd name="connsiteY46" fmla="*/ 4041203 h 5093336"/>
              <a:gd name="connsiteX47" fmla="*/ 2229630 w 6727415"/>
              <a:gd name="connsiteY47" fmla="*/ 4200884 h 5093336"/>
              <a:gd name="connsiteX48" fmla="*/ 2328322 w 6727415"/>
              <a:gd name="connsiteY48" fmla="*/ 4360566 h 5093336"/>
              <a:gd name="connsiteX49" fmla="*/ 2441554 w 6727415"/>
              <a:gd name="connsiteY49" fmla="*/ 4511530 h 5093336"/>
              <a:gd name="connsiteX50" fmla="*/ 2569292 w 6727415"/>
              <a:gd name="connsiteY50" fmla="*/ 4659569 h 5093336"/>
              <a:gd name="connsiteX51" fmla="*/ 2697032 w 6727415"/>
              <a:gd name="connsiteY51" fmla="*/ 4798921 h 5093336"/>
              <a:gd name="connsiteX52" fmla="*/ 2830562 w 6727415"/>
              <a:gd name="connsiteY52" fmla="*/ 4932482 h 5093336"/>
              <a:gd name="connsiteX53" fmla="*/ 2972839 w 6727415"/>
              <a:gd name="connsiteY53" fmla="*/ 5063117 h 5093336"/>
              <a:gd name="connsiteX54" fmla="*/ 3012349 w 6727415"/>
              <a:gd name="connsiteY54" fmla="*/ 5093336 h 5093336"/>
              <a:gd name="connsiteX55" fmla="*/ 326974 w 6727415"/>
              <a:gd name="connsiteY55" fmla="*/ 5093336 h 5093336"/>
              <a:gd name="connsiteX56" fmla="*/ 293213 w 6727415"/>
              <a:gd name="connsiteY56" fmla="*/ 4944095 h 5093336"/>
              <a:gd name="connsiteX57" fmla="*/ 214819 w 6727415"/>
              <a:gd name="connsiteY57" fmla="*/ 4610223 h 5093336"/>
              <a:gd name="connsiteX58" fmla="*/ 127709 w 6727415"/>
              <a:gd name="connsiteY58" fmla="*/ 4232827 h 5093336"/>
              <a:gd name="connsiteX59" fmla="*/ 107410 w 6727415"/>
              <a:gd name="connsiteY59" fmla="*/ 4137000 h 5093336"/>
              <a:gd name="connsiteX60" fmla="*/ 87080 w 6727415"/>
              <a:gd name="connsiteY60" fmla="*/ 4032486 h 5093336"/>
              <a:gd name="connsiteX61" fmla="*/ 72573 w 6727415"/>
              <a:gd name="connsiteY61" fmla="*/ 3927972 h 5093336"/>
              <a:gd name="connsiteX62" fmla="*/ 52242 w 6727415"/>
              <a:gd name="connsiteY62" fmla="*/ 3823458 h 5093336"/>
              <a:gd name="connsiteX63" fmla="*/ 37734 w 6727415"/>
              <a:gd name="connsiteY63" fmla="*/ 3718944 h 5093336"/>
              <a:gd name="connsiteX64" fmla="*/ 23225 w 6727415"/>
              <a:gd name="connsiteY64" fmla="*/ 3614430 h 5093336"/>
              <a:gd name="connsiteX65" fmla="*/ 14507 w 6727415"/>
              <a:gd name="connsiteY65" fmla="*/ 3501231 h 5093336"/>
              <a:gd name="connsiteX66" fmla="*/ 8687 w 6727415"/>
              <a:gd name="connsiteY66" fmla="*/ 3390895 h 5093336"/>
              <a:gd name="connsiteX67" fmla="*/ 0 w 6727415"/>
              <a:gd name="connsiteY67" fmla="*/ 3280560 h 5093336"/>
              <a:gd name="connsiteX68" fmla="*/ 0 w 6727415"/>
              <a:gd name="connsiteY68" fmla="*/ 3057024 h 5093336"/>
              <a:gd name="connsiteX69" fmla="*/ 8687 w 6727415"/>
              <a:gd name="connsiteY69" fmla="*/ 2943822 h 5093336"/>
              <a:gd name="connsiteX70" fmla="*/ 14507 w 6727415"/>
              <a:gd name="connsiteY70" fmla="*/ 2827697 h 5093336"/>
              <a:gd name="connsiteX71" fmla="*/ 34838 w 6727415"/>
              <a:gd name="connsiteY71" fmla="*/ 2708643 h 5093336"/>
              <a:gd name="connsiteX72" fmla="*/ 49347 w 6727415"/>
              <a:gd name="connsiteY72" fmla="*/ 2598339 h 5093336"/>
              <a:gd name="connsiteX73" fmla="*/ 78363 w 6727415"/>
              <a:gd name="connsiteY73" fmla="*/ 2479316 h 5093336"/>
              <a:gd name="connsiteX74" fmla="*/ 107410 w 6727415"/>
              <a:gd name="connsiteY74" fmla="*/ 2360264 h 5093336"/>
              <a:gd name="connsiteX75" fmla="*/ 142248 w 6727415"/>
              <a:gd name="connsiteY75" fmla="*/ 2241243 h 5093336"/>
              <a:gd name="connsiteX76" fmla="*/ 185803 w 6727415"/>
              <a:gd name="connsiteY76" fmla="*/ 2122219 h 5093336"/>
              <a:gd name="connsiteX77" fmla="*/ 229328 w 6727415"/>
              <a:gd name="connsiteY77" fmla="*/ 1997376 h 5093336"/>
              <a:gd name="connsiteX78" fmla="*/ 284495 w 6727415"/>
              <a:gd name="connsiteY78" fmla="*/ 1878354 h 5093336"/>
              <a:gd name="connsiteX79" fmla="*/ 339663 w 6727415"/>
              <a:gd name="connsiteY79" fmla="*/ 1759332 h 5093336"/>
              <a:gd name="connsiteX80" fmla="*/ 409338 w 6727415"/>
              <a:gd name="connsiteY80" fmla="*/ 1640279 h 5093336"/>
              <a:gd name="connsiteX81" fmla="*/ 479014 w 6727415"/>
              <a:gd name="connsiteY81" fmla="*/ 1512540 h 5093336"/>
              <a:gd name="connsiteX82" fmla="*/ 563199 w 6727415"/>
              <a:gd name="connsiteY82" fmla="*/ 1416744 h 5093336"/>
              <a:gd name="connsiteX83" fmla="*/ 647383 w 6727415"/>
              <a:gd name="connsiteY83" fmla="*/ 1326738 h 5093336"/>
              <a:gd name="connsiteX84" fmla="*/ 731598 w 6727415"/>
              <a:gd name="connsiteY84" fmla="*/ 1251270 h 5093336"/>
              <a:gd name="connsiteX85" fmla="*/ 821573 w 6727415"/>
              <a:gd name="connsiteY85" fmla="*/ 1190311 h 5093336"/>
              <a:gd name="connsiteX86" fmla="*/ 920296 w 6727415"/>
              <a:gd name="connsiteY86" fmla="*/ 1135143 h 5093336"/>
              <a:gd name="connsiteX87" fmla="*/ 1018988 w 6727415"/>
              <a:gd name="connsiteY87" fmla="*/ 1100307 h 5093336"/>
              <a:gd name="connsiteX88" fmla="*/ 1126428 w 6727415"/>
              <a:gd name="connsiteY88" fmla="*/ 1074185 h 5093336"/>
              <a:gd name="connsiteX89" fmla="*/ 1225120 w 6727415"/>
              <a:gd name="connsiteY89" fmla="*/ 1050959 h 5093336"/>
              <a:gd name="connsiteX90" fmla="*/ 4856984 w 6727415"/>
              <a:gd name="connsiteY90" fmla="*/ 473222 h 5093336"/>
              <a:gd name="connsiteX91" fmla="*/ 4830864 w 6727415"/>
              <a:gd name="connsiteY91" fmla="*/ 481939 h 5093336"/>
              <a:gd name="connsiteX92" fmla="*/ 4801818 w 6727415"/>
              <a:gd name="connsiteY92" fmla="*/ 481939 h 5093336"/>
              <a:gd name="connsiteX93" fmla="*/ 4772800 w 6727415"/>
              <a:gd name="connsiteY93" fmla="*/ 493552 h 5093336"/>
              <a:gd name="connsiteX94" fmla="*/ 4752470 w 6727415"/>
              <a:gd name="connsiteY94" fmla="*/ 499343 h 5093336"/>
              <a:gd name="connsiteX95" fmla="*/ 4723424 w 6727415"/>
              <a:gd name="connsiteY95" fmla="*/ 513851 h 5093336"/>
              <a:gd name="connsiteX96" fmla="*/ 4729245 w 6727415"/>
              <a:gd name="connsiteY96" fmla="*/ 534181 h 5093336"/>
              <a:gd name="connsiteX97" fmla="*/ 4743754 w 6727415"/>
              <a:gd name="connsiteY97" fmla="*/ 548690 h 5093336"/>
              <a:gd name="connsiteX98" fmla="*/ 4758261 w 6727415"/>
              <a:gd name="connsiteY98" fmla="*/ 569020 h 5093336"/>
              <a:gd name="connsiteX99" fmla="*/ 4769874 w 6727415"/>
              <a:gd name="connsiteY99" fmla="*/ 583527 h 5093336"/>
              <a:gd name="connsiteX100" fmla="*/ 4784413 w 6727415"/>
              <a:gd name="connsiteY100" fmla="*/ 598067 h 5093336"/>
              <a:gd name="connsiteX101" fmla="*/ 4798921 w 6727415"/>
              <a:gd name="connsiteY101" fmla="*/ 612575 h 5093336"/>
              <a:gd name="connsiteX102" fmla="*/ 4813429 w 6727415"/>
              <a:gd name="connsiteY102" fmla="*/ 627082 h 5093336"/>
              <a:gd name="connsiteX103" fmla="*/ 4827937 w 6727415"/>
              <a:gd name="connsiteY103" fmla="*/ 632904 h 5093336"/>
              <a:gd name="connsiteX104" fmla="*/ 4854089 w 6727415"/>
              <a:gd name="connsiteY104" fmla="*/ 659026 h 5093336"/>
              <a:gd name="connsiteX105" fmla="*/ 4883105 w 6727415"/>
              <a:gd name="connsiteY105" fmla="*/ 673534 h 5093336"/>
              <a:gd name="connsiteX106" fmla="*/ 4912153 w 6727415"/>
              <a:gd name="connsiteY106" fmla="*/ 688041 h 5093336"/>
              <a:gd name="connsiteX107" fmla="*/ 4926660 w 6727415"/>
              <a:gd name="connsiteY107" fmla="*/ 693863 h 5093336"/>
              <a:gd name="connsiteX108" fmla="*/ 4926660 w 6727415"/>
              <a:gd name="connsiteY108" fmla="*/ 673534 h 5093336"/>
              <a:gd name="connsiteX109" fmla="*/ 4920839 w 6727415"/>
              <a:gd name="connsiteY109" fmla="*/ 644516 h 5093336"/>
              <a:gd name="connsiteX110" fmla="*/ 4926660 w 6727415"/>
              <a:gd name="connsiteY110" fmla="*/ 629979 h 5093336"/>
              <a:gd name="connsiteX111" fmla="*/ 4926660 w 6727415"/>
              <a:gd name="connsiteY111" fmla="*/ 609678 h 5093336"/>
              <a:gd name="connsiteX112" fmla="*/ 4932451 w 6727415"/>
              <a:gd name="connsiteY112" fmla="*/ 595140 h 5093336"/>
              <a:gd name="connsiteX113" fmla="*/ 4938274 w 6727415"/>
              <a:gd name="connsiteY113" fmla="*/ 580631 h 5093336"/>
              <a:gd name="connsiteX114" fmla="*/ 4952781 w 6727415"/>
              <a:gd name="connsiteY114" fmla="*/ 574841 h 5093336"/>
              <a:gd name="connsiteX115" fmla="*/ 4961499 w 6727415"/>
              <a:gd name="connsiteY115" fmla="*/ 569020 h 5093336"/>
              <a:gd name="connsiteX116" fmla="*/ 4976006 w 6727415"/>
              <a:gd name="connsiteY116" fmla="*/ 560302 h 5093336"/>
              <a:gd name="connsiteX117" fmla="*/ 5034070 w 6727415"/>
              <a:gd name="connsiteY117" fmla="*/ 560302 h 5093336"/>
              <a:gd name="connsiteX118" fmla="*/ 5048579 w 6727415"/>
              <a:gd name="connsiteY118" fmla="*/ 569020 h 5093336"/>
              <a:gd name="connsiteX119" fmla="*/ 5063116 w 6727415"/>
              <a:gd name="connsiteY119" fmla="*/ 574841 h 5093336"/>
              <a:gd name="connsiteX120" fmla="*/ 5077625 w 6727415"/>
              <a:gd name="connsiteY120" fmla="*/ 574841 h 5093336"/>
              <a:gd name="connsiteX121" fmla="*/ 5086342 w 6727415"/>
              <a:gd name="connsiteY121" fmla="*/ 580631 h 5093336"/>
              <a:gd name="connsiteX122" fmla="*/ 5100850 w 6727415"/>
              <a:gd name="connsiteY122" fmla="*/ 595140 h 5093336"/>
              <a:gd name="connsiteX123" fmla="*/ 5109567 w 6727415"/>
              <a:gd name="connsiteY123" fmla="*/ 600962 h 5093336"/>
              <a:gd name="connsiteX124" fmla="*/ 5124075 w 6727415"/>
              <a:gd name="connsiteY124" fmla="*/ 615471 h 5093336"/>
              <a:gd name="connsiteX125" fmla="*/ 5132792 w 6727415"/>
              <a:gd name="connsiteY125" fmla="*/ 621291 h 5093336"/>
              <a:gd name="connsiteX126" fmla="*/ 5132792 w 6727415"/>
              <a:gd name="connsiteY126" fmla="*/ 632904 h 5093336"/>
              <a:gd name="connsiteX127" fmla="*/ 5129866 w 6727415"/>
              <a:gd name="connsiteY127" fmla="*/ 635800 h 5093336"/>
              <a:gd name="connsiteX128" fmla="*/ 5135689 w 6727415"/>
              <a:gd name="connsiteY128" fmla="*/ 650308 h 5093336"/>
              <a:gd name="connsiteX129" fmla="*/ 5135689 w 6727415"/>
              <a:gd name="connsiteY129" fmla="*/ 670637 h 5093336"/>
              <a:gd name="connsiteX130" fmla="*/ 5129866 w 6727415"/>
              <a:gd name="connsiteY130" fmla="*/ 685146 h 5093336"/>
              <a:gd name="connsiteX131" fmla="*/ 5121180 w 6727415"/>
              <a:gd name="connsiteY131" fmla="*/ 696759 h 5093336"/>
              <a:gd name="connsiteX132" fmla="*/ 5106641 w 6727415"/>
              <a:gd name="connsiteY132" fmla="*/ 711267 h 5093336"/>
              <a:gd name="connsiteX133" fmla="*/ 5092134 w 6727415"/>
              <a:gd name="connsiteY133" fmla="*/ 717089 h 5093336"/>
              <a:gd name="connsiteX134" fmla="*/ 5071804 w 6727415"/>
              <a:gd name="connsiteY134" fmla="*/ 731596 h 5093336"/>
              <a:gd name="connsiteX135" fmla="*/ 5051504 w 6727415"/>
              <a:gd name="connsiteY135" fmla="*/ 737418 h 5093336"/>
              <a:gd name="connsiteX136" fmla="*/ 5022457 w 6727415"/>
              <a:gd name="connsiteY136" fmla="*/ 751926 h 5093336"/>
              <a:gd name="connsiteX137" fmla="*/ 5042787 w 6727415"/>
              <a:gd name="connsiteY137" fmla="*/ 763540 h 5093336"/>
              <a:gd name="connsiteX138" fmla="*/ 5063116 w 6727415"/>
              <a:gd name="connsiteY138" fmla="*/ 772256 h 5093336"/>
              <a:gd name="connsiteX139" fmla="*/ 5083416 w 6727415"/>
              <a:gd name="connsiteY139" fmla="*/ 783869 h 5093336"/>
              <a:gd name="connsiteX140" fmla="*/ 5103745 w 6727415"/>
              <a:gd name="connsiteY140" fmla="*/ 789659 h 5093336"/>
              <a:gd name="connsiteX141" fmla="*/ 5126971 w 6727415"/>
              <a:gd name="connsiteY141" fmla="*/ 798376 h 5093336"/>
              <a:gd name="connsiteX142" fmla="*/ 5147301 w 6727415"/>
              <a:gd name="connsiteY142" fmla="*/ 804167 h 5093336"/>
              <a:gd name="connsiteX143" fmla="*/ 5167630 w 6727415"/>
              <a:gd name="connsiteY143" fmla="*/ 809989 h 5093336"/>
              <a:gd name="connsiteX144" fmla="*/ 5187930 w 6727415"/>
              <a:gd name="connsiteY144" fmla="*/ 818706 h 5093336"/>
              <a:gd name="connsiteX145" fmla="*/ 5286652 w 6727415"/>
              <a:gd name="connsiteY145" fmla="*/ 818706 h 5093336"/>
              <a:gd name="connsiteX146" fmla="*/ 5306982 w 6727415"/>
              <a:gd name="connsiteY146" fmla="*/ 809989 h 5093336"/>
              <a:gd name="connsiteX147" fmla="*/ 5327281 w 6727415"/>
              <a:gd name="connsiteY147" fmla="*/ 804167 h 5093336"/>
              <a:gd name="connsiteX148" fmla="*/ 5347611 w 6727415"/>
              <a:gd name="connsiteY148" fmla="*/ 798376 h 5093336"/>
              <a:gd name="connsiteX149" fmla="*/ 5341820 w 6727415"/>
              <a:gd name="connsiteY149" fmla="*/ 778048 h 5093336"/>
              <a:gd name="connsiteX150" fmla="*/ 5341820 w 6727415"/>
              <a:gd name="connsiteY150" fmla="*/ 763540 h 5093336"/>
              <a:gd name="connsiteX151" fmla="*/ 5327281 w 6727415"/>
              <a:gd name="connsiteY151" fmla="*/ 743209 h 5093336"/>
              <a:gd name="connsiteX152" fmla="*/ 5318595 w 6727415"/>
              <a:gd name="connsiteY152" fmla="*/ 722879 h 5093336"/>
              <a:gd name="connsiteX153" fmla="*/ 5312773 w 6727415"/>
              <a:gd name="connsiteY153" fmla="*/ 708371 h 5093336"/>
              <a:gd name="connsiteX154" fmla="*/ 5298265 w 6727415"/>
              <a:gd name="connsiteY154" fmla="*/ 688041 h 5093336"/>
              <a:gd name="connsiteX155" fmla="*/ 5283757 w 6727415"/>
              <a:gd name="connsiteY155" fmla="*/ 667742 h 5093336"/>
              <a:gd name="connsiteX156" fmla="*/ 5269218 w 6727415"/>
              <a:gd name="connsiteY156" fmla="*/ 653204 h 5093336"/>
              <a:gd name="connsiteX157" fmla="*/ 5257606 w 6727415"/>
              <a:gd name="connsiteY157" fmla="*/ 632904 h 5093336"/>
              <a:gd name="connsiteX158" fmla="*/ 5243097 w 6727415"/>
              <a:gd name="connsiteY158" fmla="*/ 621291 h 5093336"/>
              <a:gd name="connsiteX159" fmla="*/ 5222769 w 6727415"/>
              <a:gd name="connsiteY159" fmla="*/ 600962 h 5093336"/>
              <a:gd name="connsiteX160" fmla="*/ 5208260 w 6727415"/>
              <a:gd name="connsiteY160" fmla="*/ 589349 h 5093336"/>
              <a:gd name="connsiteX161" fmla="*/ 5187930 w 6727415"/>
              <a:gd name="connsiteY161" fmla="*/ 569020 h 5093336"/>
              <a:gd name="connsiteX162" fmla="*/ 5167630 w 6727415"/>
              <a:gd name="connsiteY162" fmla="*/ 554511 h 5093336"/>
              <a:gd name="connsiteX163" fmla="*/ 5147301 w 6727415"/>
              <a:gd name="connsiteY163" fmla="*/ 539972 h 5093336"/>
              <a:gd name="connsiteX164" fmla="*/ 5126971 w 6727415"/>
              <a:gd name="connsiteY164" fmla="*/ 528391 h 5093336"/>
              <a:gd name="connsiteX165" fmla="*/ 5103745 w 6727415"/>
              <a:gd name="connsiteY165" fmla="*/ 522568 h 5093336"/>
              <a:gd name="connsiteX166" fmla="*/ 5083416 w 6727415"/>
              <a:gd name="connsiteY166" fmla="*/ 508061 h 5093336"/>
              <a:gd name="connsiteX167" fmla="*/ 5054400 w 6727415"/>
              <a:gd name="connsiteY167" fmla="*/ 499343 h 5093336"/>
              <a:gd name="connsiteX168" fmla="*/ 5034070 w 6727415"/>
              <a:gd name="connsiteY168" fmla="*/ 487731 h 5093336"/>
              <a:gd name="connsiteX169" fmla="*/ 5005054 w 6727415"/>
              <a:gd name="connsiteY169" fmla="*/ 481939 h 5093336"/>
              <a:gd name="connsiteX170" fmla="*/ 4984724 w 6727415"/>
              <a:gd name="connsiteY170" fmla="*/ 481939 h 5093336"/>
              <a:gd name="connsiteX171" fmla="*/ 4955677 w 6727415"/>
              <a:gd name="connsiteY171" fmla="*/ 473222 h 5093336"/>
              <a:gd name="connsiteX172" fmla="*/ 4674078 w 6727415"/>
              <a:gd name="connsiteY172" fmla="*/ 0 h 5093336"/>
              <a:gd name="connsiteX173" fmla="*/ 4758261 w 6727415"/>
              <a:gd name="connsiteY173" fmla="*/ 0 h 5093336"/>
              <a:gd name="connsiteX174" fmla="*/ 4798921 w 6727415"/>
              <a:gd name="connsiteY174" fmla="*/ 5821 h 5093336"/>
              <a:gd name="connsiteX175" fmla="*/ 4839550 w 6727415"/>
              <a:gd name="connsiteY175" fmla="*/ 11611 h 5093336"/>
              <a:gd name="connsiteX176" fmla="*/ 4888928 w 6727415"/>
              <a:gd name="connsiteY176" fmla="*/ 26120 h 5093336"/>
              <a:gd name="connsiteX177" fmla="*/ 4932451 w 6727415"/>
              <a:gd name="connsiteY177" fmla="*/ 40659 h 5093336"/>
              <a:gd name="connsiteX178" fmla="*/ 4973111 w 6727415"/>
              <a:gd name="connsiteY178" fmla="*/ 52271 h 5093336"/>
              <a:gd name="connsiteX179" fmla="*/ 5022457 w 6727415"/>
              <a:gd name="connsiteY179" fmla="*/ 75496 h 5093336"/>
              <a:gd name="connsiteX180" fmla="*/ 5066012 w 6727415"/>
              <a:gd name="connsiteY180" fmla="*/ 87109 h 5093336"/>
              <a:gd name="connsiteX181" fmla="*/ 5109567 w 6727415"/>
              <a:gd name="connsiteY181" fmla="*/ 116125 h 5093336"/>
              <a:gd name="connsiteX182" fmla="*/ 5153092 w 6727415"/>
              <a:gd name="connsiteY182" fmla="*/ 136455 h 5093336"/>
              <a:gd name="connsiteX183" fmla="*/ 5202469 w 6727415"/>
              <a:gd name="connsiteY183" fmla="*/ 165472 h 5093336"/>
              <a:gd name="connsiteX184" fmla="*/ 5245993 w 6727415"/>
              <a:gd name="connsiteY184" fmla="*/ 200309 h 5093336"/>
              <a:gd name="connsiteX185" fmla="*/ 5286652 w 6727415"/>
              <a:gd name="connsiteY185" fmla="*/ 229356 h 5093336"/>
              <a:gd name="connsiteX186" fmla="*/ 5330207 w 6727415"/>
              <a:gd name="connsiteY186" fmla="*/ 264194 h 5093336"/>
              <a:gd name="connsiteX187" fmla="*/ 5365046 w 6727415"/>
              <a:gd name="connsiteY187" fmla="*/ 296137 h 5093336"/>
              <a:gd name="connsiteX188" fmla="*/ 5408571 w 6727415"/>
              <a:gd name="connsiteY188" fmla="*/ 330975 h 5093336"/>
              <a:gd name="connsiteX189" fmla="*/ 5443408 w 6727415"/>
              <a:gd name="connsiteY189" fmla="*/ 374499 h 5093336"/>
              <a:gd name="connsiteX190" fmla="*/ 5478246 w 6727415"/>
              <a:gd name="connsiteY190" fmla="*/ 415159 h 5093336"/>
              <a:gd name="connsiteX191" fmla="*/ 5518906 w 6727415"/>
              <a:gd name="connsiteY191" fmla="*/ 449997 h 5093336"/>
              <a:gd name="connsiteX192" fmla="*/ 5547922 w 6727415"/>
              <a:gd name="connsiteY192" fmla="*/ 490626 h 5093336"/>
              <a:gd name="connsiteX193" fmla="*/ 5640823 w 6727415"/>
              <a:gd name="connsiteY193" fmla="*/ 571914 h 5093336"/>
              <a:gd name="connsiteX194" fmla="*/ 5742442 w 6727415"/>
              <a:gd name="connsiteY194" fmla="*/ 656130 h 5093336"/>
              <a:gd name="connsiteX195" fmla="*/ 5768562 w 6727415"/>
              <a:gd name="connsiteY195" fmla="*/ 676428 h 5093336"/>
              <a:gd name="connsiteX196" fmla="*/ 5797609 w 6727415"/>
              <a:gd name="connsiteY196" fmla="*/ 696759 h 5093336"/>
              <a:gd name="connsiteX197" fmla="*/ 5826627 w 6727415"/>
              <a:gd name="connsiteY197" fmla="*/ 717089 h 5093336"/>
              <a:gd name="connsiteX198" fmla="*/ 5855673 w 6727415"/>
              <a:gd name="connsiteY198" fmla="*/ 737418 h 5093336"/>
              <a:gd name="connsiteX199" fmla="*/ 5884689 w 6727415"/>
              <a:gd name="connsiteY199" fmla="*/ 757718 h 5093336"/>
              <a:gd name="connsiteX200" fmla="*/ 5919527 w 6727415"/>
              <a:gd name="connsiteY200" fmla="*/ 778048 h 5093336"/>
              <a:gd name="connsiteX201" fmla="*/ 5948574 w 6727415"/>
              <a:gd name="connsiteY201" fmla="*/ 798376 h 5093336"/>
              <a:gd name="connsiteX202" fmla="*/ 5977590 w 6727415"/>
              <a:gd name="connsiteY202" fmla="*/ 812885 h 5093336"/>
              <a:gd name="connsiteX203" fmla="*/ 6012428 w 6727415"/>
              <a:gd name="connsiteY203" fmla="*/ 824498 h 5093336"/>
              <a:gd name="connsiteX204" fmla="*/ 6050192 w 6727415"/>
              <a:gd name="connsiteY204" fmla="*/ 847724 h 5093336"/>
              <a:gd name="connsiteX205" fmla="*/ 6076313 w 6727415"/>
              <a:gd name="connsiteY205" fmla="*/ 853544 h 5093336"/>
              <a:gd name="connsiteX206" fmla="*/ 6111152 w 6727415"/>
              <a:gd name="connsiteY206" fmla="*/ 865157 h 5093336"/>
              <a:gd name="connsiteX207" fmla="*/ 6145989 w 6727415"/>
              <a:gd name="connsiteY207" fmla="*/ 879665 h 5093336"/>
              <a:gd name="connsiteX208" fmla="*/ 6180828 w 6727415"/>
              <a:gd name="connsiteY208" fmla="*/ 885457 h 5093336"/>
              <a:gd name="connsiteX209" fmla="*/ 6215665 w 6727415"/>
              <a:gd name="connsiteY209" fmla="*/ 894173 h 5093336"/>
              <a:gd name="connsiteX210" fmla="*/ 6320179 w 6727415"/>
              <a:gd name="connsiteY210" fmla="*/ 894173 h 5093336"/>
              <a:gd name="connsiteX211" fmla="*/ 6360809 w 6727415"/>
              <a:gd name="connsiteY211" fmla="*/ 885457 h 5093336"/>
              <a:gd name="connsiteX212" fmla="*/ 6395646 w 6727415"/>
              <a:gd name="connsiteY212" fmla="*/ 879665 h 5093336"/>
              <a:gd name="connsiteX213" fmla="*/ 6439201 w 6727415"/>
              <a:gd name="connsiteY213" fmla="*/ 873843 h 5093336"/>
              <a:gd name="connsiteX214" fmla="*/ 6474039 w 6727415"/>
              <a:gd name="connsiteY214" fmla="*/ 859335 h 5093336"/>
              <a:gd name="connsiteX215" fmla="*/ 6517594 w 6727415"/>
              <a:gd name="connsiteY215" fmla="*/ 844828 h 5093336"/>
              <a:gd name="connsiteX216" fmla="*/ 6552433 w 6727415"/>
              <a:gd name="connsiteY216" fmla="*/ 821602 h 5093336"/>
              <a:gd name="connsiteX217" fmla="*/ 6552433 w 6727415"/>
              <a:gd name="connsiteY217" fmla="*/ 844828 h 5093336"/>
              <a:gd name="connsiteX218" fmla="*/ 6543715 w 6727415"/>
              <a:gd name="connsiteY218" fmla="*/ 865157 h 5093336"/>
              <a:gd name="connsiteX219" fmla="*/ 6534999 w 6727415"/>
              <a:gd name="connsiteY219" fmla="*/ 894173 h 5093336"/>
              <a:gd name="connsiteX220" fmla="*/ 6529208 w 6727415"/>
              <a:gd name="connsiteY220" fmla="*/ 905787 h 5093336"/>
              <a:gd name="connsiteX221" fmla="*/ 6514699 w 6727415"/>
              <a:gd name="connsiteY221" fmla="*/ 926116 h 5093336"/>
              <a:gd name="connsiteX222" fmla="*/ 6508878 w 6727415"/>
              <a:gd name="connsiteY222" fmla="*/ 940624 h 5093336"/>
              <a:gd name="connsiteX223" fmla="*/ 6494369 w 6727415"/>
              <a:gd name="connsiteY223" fmla="*/ 960954 h 5093336"/>
              <a:gd name="connsiteX224" fmla="*/ 6479861 w 6727415"/>
              <a:gd name="connsiteY224" fmla="*/ 975462 h 5093336"/>
              <a:gd name="connsiteX225" fmla="*/ 6465323 w 6727415"/>
              <a:gd name="connsiteY225" fmla="*/ 989971 h 5093336"/>
              <a:gd name="connsiteX226" fmla="*/ 6450814 w 6727415"/>
              <a:gd name="connsiteY226" fmla="*/ 1004509 h 5093336"/>
              <a:gd name="connsiteX227" fmla="*/ 6436305 w 6727415"/>
              <a:gd name="connsiteY227" fmla="*/ 1019017 h 5093336"/>
              <a:gd name="connsiteX228" fmla="*/ 6415976 w 6727415"/>
              <a:gd name="connsiteY228" fmla="*/ 1024808 h 5093336"/>
              <a:gd name="connsiteX229" fmla="*/ 6401468 w 6727415"/>
              <a:gd name="connsiteY229" fmla="*/ 1039348 h 5093336"/>
              <a:gd name="connsiteX230" fmla="*/ 6381138 w 6727415"/>
              <a:gd name="connsiteY230" fmla="*/ 1045138 h 5093336"/>
              <a:gd name="connsiteX231" fmla="*/ 6360809 w 6727415"/>
              <a:gd name="connsiteY231" fmla="*/ 1059646 h 5093336"/>
              <a:gd name="connsiteX232" fmla="*/ 6346300 w 6727415"/>
              <a:gd name="connsiteY232" fmla="*/ 1065467 h 5093336"/>
              <a:gd name="connsiteX233" fmla="*/ 6262117 w 6727415"/>
              <a:gd name="connsiteY233" fmla="*/ 1100307 h 5093336"/>
              <a:gd name="connsiteX234" fmla="*/ 6177932 w 6727415"/>
              <a:gd name="connsiteY234" fmla="*/ 1135143 h 5093336"/>
              <a:gd name="connsiteX235" fmla="*/ 6134377 w 6727415"/>
              <a:gd name="connsiteY235" fmla="*/ 1155473 h 5093336"/>
              <a:gd name="connsiteX236" fmla="*/ 6090822 w 6727415"/>
              <a:gd name="connsiteY236" fmla="*/ 1167087 h 5093336"/>
              <a:gd name="connsiteX237" fmla="*/ 6076313 w 6727415"/>
              <a:gd name="connsiteY237" fmla="*/ 1184491 h 5093336"/>
              <a:gd name="connsiteX238" fmla="*/ 6055983 w 6727415"/>
              <a:gd name="connsiteY238" fmla="*/ 1190311 h 5093336"/>
              <a:gd name="connsiteX239" fmla="*/ 6035654 w 6727415"/>
              <a:gd name="connsiteY239" fmla="*/ 1201924 h 5093336"/>
              <a:gd name="connsiteX240" fmla="*/ 6021145 w 6727415"/>
              <a:gd name="connsiteY240" fmla="*/ 1216432 h 5093336"/>
              <a:gd name="connsiteX241" fmla="*/ 6727415 w 6727415"/>
              <a:gd name="connsiteY241" fmla="*/ 2052018 h 5093336"/>
              <a:gd name="connsiteX242" fmla="*/ 6727415 w 6727415"/>
              <a:gd name="connsiteY242" fmla="*/ 5093336 h 5093336"/>
              <a:gd name="connsiteX243" fmla="*/ 5242797 w 6727415"/>
              <a:gd name="connsiteY243" fmla="*/ 5093336 h 5093336"/>
              <a:gd name="connsiteX244" fmla="*/ 5309879 w 6727415"/>
              <a:gd name="connsiteY244" fmla="*/ 4978933 h 5093336"/>
              <a:gd name="connsiteX245" fmla="*/ 5394062 w 6727415"/>
              <a:gd name="connsiteY245" fmla="*/ 4784413 h 5093336"/>
              <a:gd name="connsiteX246" fmla="*/ 5428901 w 6727415"/>
              <a:gd name="connsiteY246" fmla="*/ 4729245 h 5093336"/>
              <a:gd name="connsiteX247" fmla="*/ 5463738 w 6727415"/>
              <a:gd name="connsiteY247" fmla="*/ 4665391 h 5093336"/>
              <a:gd name="connsiteX248" fmla="*/ 5504397 w 6727415"/>
              <a:gd name="connsiteY248" fmla="*/ 4601506 h 5093336"/>
              <a:gd name="connsiteX249" fmla="*/ 5539236 w 6727415"/>
              <a:gd name="connsiteY249" fmla="*/ 4546369 h 5093336"/>
              <a:gd name="connsiteX250" fmla="*/ 5559536 w 6727415"/>
              <a:gd name="connsiteY250" fmla="*/ 4511530 h 5093336"/>
              <a:gd name="connsiteX251" fmla="*/ 5579864 w 6727415"/>
              <a:gd name="connsiteY251" fmla="*/ 4485380 h 5093336"/>
              <a:gd name="connsiteX252" fmla="*/ 5600194 w 6727415"/>
              <a:gd name="connsiteY252" fmla="*/ 4456363 h 5093336"/>
              <a:gd name="connsiteX253" fmla="*/ 5620525 w 6727415"/>
              <a:gd name="connsiteY253" fmla="*/ 4430242 h 5093336"/>
              <a:gd name="connsiteX254" fmla="*/ 5640823 w 6727415"/>
              <a:gd name="connsiteY254" fmla="*/ 4401195 h 5093336"/>
              <a:gd name="connsiteX255" fmla="*/ 5661153 w 6727415"/>
              <a:gd name="connsiteY255" fmla="*/ 4380866 h 5093336"/>
              <a:gd name="connsiteX256" fmla="*/ 5690201 w 6727415"/>
              <a:gd name="connsiteY256" fmla="*/ 4354744 h 5093336"/>
              <a:gd name="connsiteX257" fmla="*/ 5713426 w 6727415"/>
              <a:gd name="connsiteY257" fmla="*/ 4334415 h 5093336"/>
              <a:gd name="connsiteX258" fmla="*/ 5739547 w 6727415"/>
              <a:gd name="connsiteY258" fmla="*/ 4305399 h 5093336"/>
              <a:gd name="connsiteX259" fmla="*/ 5768562 w 6727415"/>
              <a:gd name="connsiteY259" fmla="*/ 4285068 h 5093336"/>
              <a:gd name="connsiteX260" fmla="*/ 5788892 w 6727415"/>
              <a:gd name="connsiteY260" fmla="*/ 4264739 h 5093336"/>
              <a:gd name="connsiteX261" fmla="*/ 5823731 w 6727415"/>
              <a:gd name="connsiteY261" fmla="*/ 4244440 h 5093336"/>
              <a:gd name="connsiteX262" fmla="*/ 5852777 w 6727415"/>
              <a:gd name="connsiteY262" fmla="*/ 4221215 h 5093336"/>
              <a:gd name="connsiteX263" fmla="*/ 5881793 w 6727415"/>
              <a:gd name="connsiteY263" fmla="*/ 4200884 h 5093336"/>
              <a:gd name="connsiteX264" fmla="*/ 5916632 w 6727415"/>
              <a:gd name="connsiteY264" fmla="*/ 4186376 h 5093336"/>
              <a:gd name="connsiteX265" fmla="*/ 5945678 w 6727415"/>
              <a:gd name="connsiteY265" fmla="*/ 4166047 h 5093336"/>
              <a:gd name="connsiteX266" fmla="*/ 5980517 w 6727415"/>
              <a:gd name="connsiteY266" fmla="*/ 4154434 h 5093336"/>
              <a:gd name="connsiteX267" fmla="*/ 6015324 w 6727415"/>
              <a:gd name="connsiteY267" fmla="*/ 4139926 h 5093336"/>
              <a:gd name="connsiteX268" fmla="*/ 6050192 w 6727415"/>
              <a:gd name="connsiteY268" fmla="*/ 4134104 h 5093336"/>
              <a:gd name="connsiteX269" fmla="*/ 6093718 w 6727415"/>
              <a:gd name="connsiteY269" fmla="*/ 4119596 h 5093336"/>
              <a:gd name="connsiteX270" fmla="*/ 6128555 w 6727415"/>
              <a:gd name="connsiteY270" fmla="*/ 4113775 h 5093336"/>
              <a:gd name="connsiteX271" fmla="*/ 6172110 w 6727415"/>
              <a:gd name="connsiteY271" fmla="*/ 4107983 h 5093336"/>
              <a:gd name="connsiteX272" fmla="*/ 6215665 w 6727415"/>
              <a:gd name="connsiteY272" fmla="*/ 4099266 h 5093336"/>
              <a:gd name="connsiteX273" fmla="*/ 6265011 w 6727415"/>
              <a:gd name="connsiteY273" fmla="*/ 4093475 h 5093336"/>
              <a:gd name="connsiteX274" fmla="*/ 6265011 w 6727415"/>
              <a:gd name="connsiteY274" fmla="*/ 3875730 h 5093336"/>
              <a:gd name="connsiteX275" fmla="*/ 6259220 w 6727415"/>
              <a:gd name="connsiteY275" fmla="*/ 3771218 h 5093336"/>
              <a:gd name="connsiteX276" fmla="*/ 6253399 w 6727415"/>
              <a:gd name="connsiteY276" fmla="*/ 3660882 h 5093336"/>
              <a:gd name="connsiteX277" fmla="*/ 6238890 w 6727415"/>
              <a:gd name="connsiteY277" fmla="*/ 3556368 h 5093336"/>
              <a:gd name="connsiteX278" fmla="*/ 6224383 w 6727415"/>
              <a:gd name="connsiteY278" fmla="*/ 3451854 h 5093336"/>
              <a:gd name="connsiteX279" fmla="*/ 6204053 w 6727415"/>
              <a:gd name="connsiteY279" fmla="*/ 3341549 h 5093336"/>
              <a:gd name="connsiteX280" fmla="*/ 6183723 w 6727415"/>
              <a:gd name="connsiteY280" fmla="*/ 3237034 h 5093336"/>
              <a:gd name="connsiteX281" fmla="*/ 6154707 w 6727415"/>
              <a:gd name="connsiteY281" fmla="*/ 3132520 h 5093336"/>
              <a:gd name="connsiteX282" fmla="*/ 6125659 w 6727415"/>
              <a:gd name="connsiteY282" fmla="*/ 3036725 h 5093336"/>
              <a:gd name="connsiteX283" fmla="*/ 6090822 w 6727415"/>
              <a:gd name="connsiteY283" fmla="*/ 2932211 h 5093336"/>
              <a:gd name="connsiteX284" fmla="*/ 6055983 w 6727415"/>
              <a:gd name="connsiteY284" fmla="*/ 2836383 h 5093336"/>
              <a:gd name="connsiteX285" fmla="*/ 6021145 w 6727415"/>
              <a:gd name="connsiteY285" fmla="*/ 2731870 h 5093336"/>
              <a:gd name="connsiteX286" fmla="*/ 5977590 w 6727415"/>
              <a:gd name="connsiteY286" fmla="*/ 2641894 h 5093336"/>
              <a:gd name="connsiteX287" fmla="*/ 5928244 w 6727415"/>
              <a:gd name="connsiteY287" fmla="*/ 2543171 h 5093336"/>
              <a:gd name="connsiteX288" fmla="*/ 5887616 w 6727415"/>
              <a:gd name="connsiteY288" fmla="*/ 2444478 h 5093336"/>
              <a:gd name="connsiteX289" fmla="*/ 5829552 w 6727415"/>
              <a:gd name="connsiteY289" fmla="*/ 2354472 h 5093336"/>
              <a:gd name="connsiteX290" fmla="*/ 5774384 w 6727415"/>
              <a:gd name="connsiteY290" fmla="*/ 2270288 h 5093336"/>
              <a:gd name="connsiteX291" fmla="*/ 5719217 w 6727415"/>
              <a:gd name="connsiteY291" fmla="*/ 2180282 h 5093336"/>
              <a:gd name="connsiteX292" fmla="*/ 5661153 w 6727415"/>
              <a:gd name="connsiteY292" fmla="*/ 2096099 h 5093336"/>
              <a:gd name="connsiteX293" fmla="*/ 5597300 w 6727415"/>
              <a:gd name="connsiteY293" fmla="*/ 2020601 h 5093336"/>
              <a:gd name="connsiteX294" fmla="*/ 5527623 w 6727415"/>
              <a:gd name="connsiteY294" fmla="*/ 1936416 h 5093336"/>
              <a:gd name="connsiteX295" fmla="*/ 5457947 w 6727415"/>
              <a:gd name="connsiteY295" fmla="*/ 1860919 h 5093336"/>
              <a:gd name="connsiteX296" fmla="*/ 5388271 w 6727415"/>
              <a:gd name="connsiteY296" fmla="*/ 1791244 h 5093336"/>
              <a:gd name="connsiteX297" fmla="*/ 5309879 w 6727415"/>
              <a:gd name="connsiteY297" fmla="*/ 1721567 h 5093336"/>
              <a:gd name="connsiteX298" fmla="*/ 5231485 w 6727415"/>
              <a:gd name="connsiteY298" fmla="*/ 1651891 h 5093336"/>
              <a:gd name="connsiteX299" fmla="*/ 5147301 w 6727415"/>
              <a:gd name="connsiteY299" fmla="*/ 1590933 h 5093336"/>
              <a:gd name="connsiteX300" fmla="*/ 5063116 w 6727415"/>
              <a:gd name="connsiteY300" fmla="*/ 1535766 h 5093336"/>
              <a:gd name="connsiteX301" fmla="*/ 4978901 w 6727415"/>
              <a:gd name="connsiteY301" fmla="*/ 1480629 h 5093336"/>
              <a:gd name="connsiteX302" fmla="*/ 4886001 w 6727415"/>
              <a:gd name="connsiteY302" fmla="*/ 1425460 h 5093336"/>
              <a:gd name="connsiteX303" fmla="*/ 4796025 w 6727415"/>
              <a:gd name="connsiteY303" fmla="*/ 1376115 h 5093336"/>
              <a:gd name="connsiteX304" fmla="*/ 4697303 w 6727415"/>
              <a:gd name="connsiteY304" fmla="*/ 1335454 h 5093336"/>
              <a:gd name="connsiteX305" fmla="*/ 4659569 w 6727415"/>
              <a:gd name="connsiteY305" fmla="*/ 1349964 h 5093336"/>
              <a:gd name="connsiteX306" fmla="*/ 4618909 w 6727415"/>
              <a:gd name="connsiteY306" fmla="*/ 1361575 h 5093336"/>
              <a:gd name="connsiteX307" fmla="*/ 4575385 w 6727415"/>
              <a:gd name="connsiteY307" fmla="*/ 1373189 h 5093336"/>
              <a:gd name="connsiteX308" fmla="*/ 4526008 w 6727415"/>
              <a:gd name="connsiteY308" fmla="*/ 1381905 h 5093336"/>
              <a:gd name="connsiteX309" fmla="*/ 4476663 w 6727415"/>
              <a:gd name="connsiteY309" fmla="*/ 1393518 h 5093336"/>
              <a:gd name="connsiteX310" fmla="*/ 4418599 w 6727415"/>
              <a:gd name="connsiteY310" fmla="*/ 1402235 h 5093336"/>
              <a:gd name="connsiteX311" fmla="*/ 4369253 w 6727415"/>
              <a:gd name="connsiteY311" fmla="*/ 1408026 h 5093336"/>
              <a:gd name="connsiteX312" fmla="*/ 4087653 w 6727415"/>
              <a:gd name="connsiteY312" fmla="*/ 1408026 h 5093336"/>
              <a:gd name="connsiteX313" fmla="*/ 4023769 w 6727415"/>
              <a:gd name="connsiteY313" fmla="*/ 1402235 h 5093336"/>
              <a:gd name="connsiteX314" fmla="*/ 3968602 w 6727415"/>
              <a:gd name="connsiteY314" fmla="*/ 1393518 h 5093336"/>
              <a:gd name="connsiteX315" fmla="*/ 3913463 w 6727415"/>
              <a:gd name="connsiteY315" fmla="*/ 1387726 h 5093336"/>
              <a:gd name="connsiteX316" fmla="*/ 3864087 w 6727415"/>
              <a:gd name="connsiteY316" fmla="*/ 1373189 h 5093336"/>
              <a:gd name="connsiteX317" fmla="*/ 3808950 w 6727415"/>
              <a:gd name="connsiteY317" fmla="*/ 1361575 h 5093336"/>
              <a:gd name="connsiteX318" fmla="*/ 3759573 w 6727415"/>
              <a:gd name="connsiteY318" fmla="*/ 1355785 h 5093336"/>
              <a:gd name="connsiteX319" fmla="*/ 3710227 w 6727415"/>
              <a:gd name="connsiteY319" fmla="*/ 1335454 h 5093336"/>
              <a:gd name="connsiteX320" fmla="*/ 3660881 w 6727415"/>
              <a:gd name="connsiteY320" fmla="*/ 1320946 h 5093336"/>
              <a:gd name="connsiteX321" fmla="*/ 3617326 w 6727415"/>
              <a:gd name="connsiteY321" fmla="*/ 1300616 h 5093336"/>
              <a:gd name="connsiteX322" fmla="*/ 3573771 w 6727415"/>
              <a:gd name="connsiteY322" fmla="*/ 1280286 h 5093336"/>
              <a:gd name="connsiteX323" fmla="*/ 3538932 w 6727415"/>
              <a:gd name="connsiteY323" fmla="*/ 1259987 h 5093336"/>
              <a:gd name="connsiteX324" fmla="*/ 3504095 w 6727415"/>
              <a:gd name="connsiteY324" fmla="*/ 1239658 h 5093336"/>
              <a:gd name="connsiteX325" fmla="*/ 3477973 w 6727415"/>
              <a:gd name="connsiteY325" fmla="*/ 1210610 h 5093336"/>
              <a:gd name="connsiteX326" fmla="*/ 3457643 w 6727415"/>
              <a:gd name="connsiteY326" fmla="*/ 1184491 h 5093336"/>
              <a:gd name="connsiteX327" fmla="*/ 3437315 w 6727415"/>
              <a:gd name="connsiteY327" fmla="*/ 1155473 h 5093336"/>
              <a:gd name="connsiteX328" fmla="*/ 3422806 w 6727415"/>
              <a:gd name="connsiteY328" fmla="*/ 1126426 h 5093336"/>
              <a:gd name="connsiteX329" fmla="*/ 3417015 w 6727415"/>
              <a:gd name="connsiteY329" fmla="*/ 1091589 h 5093336"/>
              <a:gd name="connsiteX330" fmla="*/ 3408297 w 6727415"/>
              <a:gd name="connsiteY330" fmla="*/ 1056751 h 5093336"/>
              <a:gd name="connsiteX331" fmla="*/ 3417015 w 6727415"/>
              <a:gd name="connsiteY331" fmla="*/ 1021913 h 5093336"/>
              <a:gd name="connsiteX332" fmla="*/ 3422806 w 6727415"/>
              <a:gd name="connsiteY332" fmla="*/ 987074 h 5093336"/>
              <a:gd name="connsiteX333" fmla="*/ 3451854 w 6727415"/>
              <a:gd name="connsiteY333" fmla="*/ 1001583 h 5093336"/>
              <a:gd name="connsiteX334" fmla="*/ 3486691 w 6727415"/>
              <a:gd name="connsiteY334" fmla="*/ 1016122 h 5093336"/>
              <a:gd name="connsiteX335" fmla="*/ 3527320 w 6727415"/>
              <a:gd name="connsiteY335" fmla="*/ 1030630 h 5093336"/>
              <a:gd name="connsiteX336" fmla="*/ 3570875 w 6727415"/>
              <a:gd name="connsiteY336" fmla="*/ 1045138 h 5093336"/>
              <a:gd name="connsiteX337" fmla="*/ 3620221 w 6727415"/>
              <a:gd name="connsiteY337" fmla="*/ 1050959 h 5093336"/>
              <a:gd name="connsiteX338" fmla="*/ 3669597 w 6727415"/>
              <a:gd name="connsiteY338" fmla="*/ 1065467 h 5093336"/>
              <a:gd name="connsiteX339" fmla="*/ 3724736 w 6727415"/>
              <a:gd name="connsiteY339" fmla="*/ 1071260 h 5093336"/>
              <a:gd name="connsiteX340" fmla="*/ 3774111 w 6727415"/>
              <a:gd name="connsiteY340" fmla="*/ 1077081 h 5093336"/>
              <a:gd name="connsiteX341" fmla="*/ 3832176 w 6727415"/>
              <a:gd name="connsiteY341" fmla="*/ 1085797 h 5093336"/>
              <a:gd name="connsiteX342" fmla="*/ 3974422 w 6727415"/>
              <a:gd name="connsiteY342" fmla="*/ 1085797 h 5093336"/>
              <a:gd name="connsiteX343" fmla="*/ 4003439 w 6727415"/>
              <a:gd name="connsiteY343" fmla="*/ 1077081 h 5093336"/>
              <a:gd name="connsiteX344" fmla="*/ 4032486 w 6727415"/>
              <a:gd name="connsiteY344" fmla="*/ 1077081 h 5093336"/>
              <a:gd name="connsiteX345" fmla="*/ 4061502 w 6727415"/>
              <a:gd name="connsiteY345" fmla="*/ 1071260 h 5093336"/>
              <a:gd name="connsiteX346" fmla="*/ 4081832 w 6727415"/>
              <a:gd name="connsiteY346" fmla="*/ 1065467 h 5093336"/>
              <a:gd name="connsiteX347" fmla="*/ 4110879 w 6727415"/>
              <a:gd name="connsiteY347" fmla="*/ 1059646 h 5093336"/>
              <a:gd name="connsiteX348" fmla="*/ 4139896 w 6727415"/>
              <a:gd name="connsiteY348" fmla="*/ 1050959 h 5093336"/>
              <a:gd name="connsiteX349" fmla="*/ 4160226 w 6727415"/>
              <a:gd name="connsiteY349" fmla="*/ 1045138 h 5093336"/>
              <a:gd name="connsiteX350" fmla="*/ 4189242 w 6727415"/>
              <a:gd name="connsiteY350" fmla="*/ 1039348 h 5093336"/>
              <a:gd name="connsiteX351" fmla="*/ 4209572 w 6727415"/>
              <a:gd name="connsiteY351" fmla="*/ 1024808 h 5093336"/>
              <a:gd name="connsiteX352" fmla="*/ 4189242 w 6727415"/>
              <a:gd name="connsiteY352" fmla="*/ 989971 h 5093336"/>
              <a:gd name="connsiteX353" fmla="*/ 4160226 w 6727415"/>
              <a:gd name="connsiteY353" fmla="*/ 955132 h 5093336"/>
              <a:gd name="connsiteX354" fmla="*/ 4134104 w 6727415"/>
              <a:gd name="connsiteY354" fmla="*/ 929012 h 5093336"/>
              <a:gd name="connsiteX355" fmla="*/ 4105057 w 6727415"/>
              <a:gd name="connsiteY355" fmla="*/ 894173 h 5093336"/>
              <a:gd name="connsiteX356" fmla="*/ 4061502 w 6727415"/>
              <a:gd name="connsiteY356" fmla="*/ 859335 h 5093336"/>
              <a:gd name="connsiteX357" fmla="*/ 4026664 w 6727415"/>
              <a:gd name="connsiteY357" fmla="*/ 830288 h 5093336"/>
              <a:gd name="connsiteX358" fmla="*/ 3983139 w 6727415"/>
              <a:gd name="connsiteY358" fmla="*/ 801273 h 5093336"/>
              <a:gd name="connsiteX359" fmla="*/ 3948301 w 6727415"/>
              <a:gd name="connsiteY359" fmla="*/ 775151 h 5093336"/>
              <a:gd name="connsiteX360" fmla="*/ 3898926 w 6727415"/>
              <a:gd name="connsiteY360" fmla="*/ 746104 h 5093336"/>
              <a:gd name="connsiteX361" fmla="*/ 3855401 w 6727415"/>
              <a:gd name="connsiteY361" fmla="*/ 725805 h 5093336"/>
              <a:gd name="connsiteX362" fmla="*/ 3806023 w 6727415"/>
              <a:gd name="connsiteY362" fmla="*/ 705475 h 5093336"/>
              <a:gd name="connsiteX363" fmla="*/ 3756677 w 6727415"/>
              <a:gd name="connsiteY363" fmla="*/ 685146 h 5093336"/>
              <a:gd name="connsiteX364" fmla="*/ 3707331 w 6727415"/>
              <a:gd name="connsiteY364" fmla="*/ 664816 h 5093336"/>
              <a:gd name="connsiteX365" fmla="*/ 3657985 w 6727415"/>
              <a:gd name="connsiteY365" fmla="*/ 650308 h 5093336"/>
              <a:gd name="connsiteX366" fmla="*/ 3608608 w 6727415"/>
              <a:gd name="connsiteY366" fmla="*/ 638695 h 5093336"/>
              <a:gd name="connsiteX367" fmla="*/ 3559262 w 6727415"/>
              <a:gd name="connsiteY367" fmla="*/ 632904 h 5093336"/>
              <a:gd name="connsiteX368" fmla="*/ 3509916 w 6727415"/>
              <a:gd name="connsiteY368" fmla="*/ 624187 h 5093336"/>
              <a:gd name="connsiteX369" fmla="*/ 3460540 w 6727415"/>
              <a:gd name="connsiteY369" fmla="*/ 618365 h 5093336"/>
              <a:gd name="connsiteX370" fmla="*/ 3318292 w 6727415"/>
              <a:gd name="connsiteY370" fmla="*/ 618365 h 5093336"/>
              <a:gd name="connsiteX371" fmla="*/ 3268947 w 6727415"/>
              <a:gd name="connsiteY371" fmla="*/ 632904 h 5093336"/>
              <a:gd name="connsiteX372" fmla="*/ 3225393 w 6727415"/>
              <a:gd name="connsiteY372" fmla="*/ 638695 h 5093336"/>
              <a:gd name="connsiteX373" fmla="*/ 3184764 w 6727415"/>
              <a:gd name="connsiteY373" fmla="*/ 650308 h 5093336"/>
              <a:gd name="connsiteX374" fmla="*/ 3141209 w 6727415"/>
              <a:gd name="connsiteY374" fmla="*/ 670637 h 5093336"/>
              <a:gd name="connsiteX375" fmla="*/ 3100579 w 6727415"/>
              <a:gd name="connsiteY375" fmla="*/ 690967 h 5093336"/>
              <a:gd name="connsiteX376" fmla="*/ 3065741 w 6727415"/>
              <a:gd name="connsiteY376" fmla="*/ 719984 h 5093336"/>
              <a:gd name="connsiteX377" fmla="*/ 3030904 w 6727415"/>
              <a:gd name="connsiteY377" fmla="*/ 754821 h 5093336"/>
              <a:gd name="connsiteX378" fmla="*/ 3001857 w 6727415"/>
              <a:gd name="connsiteY378" fmla="*/ 789659 h 5093336"/>
              <a:gd name="connsiteX379" fmla="*/ 2972839 w 6727415"/>
              <a:gd name="connsiteY379" fmla="*/ 830288 h 5093336"/>
              <a:gd name="connsiteX380" fmla="*/ 2943792 w 6727415"/>
              <a:gd name="connsiteY380" fmla="*/ 870948 h 5093336"/>
              <a:gd name="connsiteX381" fmla="*/ 2920567 w 6727415"/>
              <a:gd name="connsiteY381" fmla="*/ 929012 h 5093336"/>
              <a:gd name="connsiteX382" fmla="*/ 2906060 w 6727415"/>
              <a:gd name="connsiteY382" fmla="*/ 844828 h 5093336"/>
              <a:gd name="connsiteX383" fmla="*/ 2900238 w 6727415"/>
              <a:gd name="connsiteY383" fmla="*/ 769330 h 5093336"/>
              <a:gd name="connsiteX384" fmla="*/ 2900238 w 6727415"/>
              <a:gd name="connsiteY384" fmla="*/ 629979 h 5093336"/>
              <a:gd name="connsiteX385" fmla="*/ 2906060 w 6727415"/>
              <a:gd name="connsiteY385" fmla="*/ 566123 h 5093336"/>
              <a:gd name="connsiteX386" fmla="*/ 2920567 w 6727415"/>
              <a:gd name="connsiteY386" fmla="*/ 510956 h 5093336"/>
              <a:gd name="connsiteX387" fmla="*/ 2935076 w 6727415"/>
              <a:gd name="connsiteY387" fmla="*/ 461609 h 5093336"/>
              <a:gd name="connsiteX388" fmla="*/ 2964121 w 6727415"/>
              <a:gd name="connsiteY388" fmla="*/ 412263 h 5093336"/>
              <a:gd name="connsiteX389" fmla="*/ 2984452 w 6727415"/>
              <a:gd name="connsiteY389" fmla="*/ 371604 h 5093336"/>
              <a:gd name="connsiteX390" fmla="*/ 3019290 w 6727415"/>
              <a:gd name="connsiteY390" fmla="*/ 328049 h 5093336"/>
              <a:gd name="connsiteX391" fmla="*/ 3054128 w 6727415"/>
              <a:gd name="connsiteY391" fmla="*/ 293211 h 5093336"/>
              <a:gd name="connsiteX392" fmla="*/ 3088966 w 6727415"/>
              <a:gd name="connsiteY392" fmla="*/ 267090 h 5093336"/>
              <a:gd name="connsiteX393" fmla="*/ 3132491 w 6727415"/>
              <a:gd name="connsiteY393" fmla="*/ 238074 h 5093336"/>
              <a:gd name="connsiteX394" fmla="*/ 3181868 w 6727415"/>
              <a:gd name="connsiteY394" fmla="*/ 211922 h 5093336"/>
              <a:gd name="connsiteX395" fmla="*/ 3231213 w 6727415"/>
              <a:gd name="connsiteY395" fmla="*/ 191623 h 5093336"/>
              <a:gd name="connsiteX396" fmla="*/ 3280560 w 6727415"/>
              <a:gd name="connsiteY396" fmla="*/ 177084 h 5093336"/>
              <a:gd name="connsiteX397" fmla="*/ 3332831 w 6727415"/>
              <a:gd name="connsiteY397" fmla="*/ 162576 h 5093336"/>
              <a:gd name="connsiteX398" fmla="*/ 3387967 w 6727415"/>
              <a:gd name="connsiteY398" fmla="*/ 150963 h 5093336"/>
              <a:gd name="connsiteX399" fmla="*/ 3451854 w 6727415"/>
              <a:gd name="connsiteY399" fmla="*/ 142246 h 5093336"/>
              <a:gd name="connsiteX400" fmla="*/ 3507021 w 6727415"/>
              <a:gd name="connsiteY400" fmla="*/ 142246 h 5093336"/>
              <a:gd name="connsiteX401" fmla="*/ 3570875 w 6727415"/>
              <a:gd name="connsiteY401" fmla="*/ 136455 h 5093336"/>
              <a:gd name="connsiteX402" fmla="*/ 3634760 w 6727415"/>
              <a:gd name="connsiteY402" fmla="*/ 136455 h 5093336"/>
              <a:gd name="connsiteX403" fmla="*/ 3698615 w 6727415"/>
              <a:gd name="connsiteY403" fmla="*/ 142246 h 5093336"/>
              <a:gd name="connsiteX404" fmla="*/ 3771186 w 6727415"/>
              <a:gd name="connsiteY404" fmla="*/ 150963 h 5093336"/>
              <a:gd name="connsiteX405" fmla="*/ 3835071 w 6727415"/>
              <a:gd name="connsiteY405" fmla="*/ 156785 h 5093336"/>
              <a:gd name="connsiteX406" fmla="*/ 3904746 w 6727415"/>
              <a:gd name="connsiteY406" fmla="*/ 162576 h 5093336"/>
              <a:gd name="connsiteX407" fmla="*/ 3968602 w 6727415"/>
              <a:gd name="connsiteY407" fmla="*/ 177084 h 5093336"/>
              <a:gd name="connsiteX408" fmla="*/ 4038277 w 6727415"/>
              <a:gd name="connsiteY408" fmla="*/ 182906 h 5093336"/>
              <a:gd name="connsiteX409" fmla="*/ 4102162 w 6727415"/>
              <a:gd name="connsiteY409" fmla="*/ 203236 h 5093336"/>
              <a:gd name="connsiteX410" fmla="*/ 4166015 w 6727415"/>
              <a:gd name="connsiteY410" fmla="*/ 214849 h 5093336"/>
              <a:gd name="connsiteX411" fmla="*/ 4235692 w 6727415"/>
              <a:gd name="connsiteY411" fmla="*/ 232253 h 5093336"/>
              <a:gd name="connsiteX412" fmla="*/ 4299577 w 6727415"/>
              <a:gd name="connsiteY412" fmla="*/ 252582 h 5093336"/>
              <a:gd name="connsiteX413" fmla="*/ 4328593 w 6727415"/>
              <a:gd name="connsiteY413" fmla="*/ 211922 h 5093336"/>
              <a:gd name="connsiteX414" fmla="*/ 4357640 w 6727415"/>
              <a:gd name="connsiteY414" fmla="*/ 171294 h 5093336"/>
              <a:gd name="connsiteX415" fmla="*/ 4383762 w 6727415"/>
              <a:gd name="connsiteY415" fmla="*/ 136455 h 5093336"/>
              <a:gd name="connsiteX416" fmla="*/ 4412808 w 6727415"/>
              <a:gd name="connsiteY416" fmla="*/ 110335 h 5093336"/>
              <a:gd name="connsiteX417" fmla="*/ 4447645 w 6727415"/>
              <a:gd name="connsiteY417" fmla="*/ 81287 h 5093336"/>
              <a:gd name="connsiteX418" fmla="*/ 4482483 w 6727415"/>
              <a:gd name="connsiteY418" fmla="*/ 60958 h 5093336"/>
              <a:gd name="connsiteX419" fmla="*/ 4517321 w 6727415"/>
              <a:gd name="connsiteY419" fmla="*/ 40659 h 5093336"/>
              <a:gd name="connsiteX420" fmla="*/ 4552159 w 6727415"/>
              <a:gd name="connsiteY420" fmla="*/ 26120 h 5093336"/>
              <a:gd name="connsiteX421" fmla="*/ 4595684 w 6727415"/>
              <a:gd name="connsiteY421" fmla="*/ 11611 h 5093336"/>
              <a:gd name="connsiteX422" fmla="*/ 4630523 w 6727415"/>
              <a:gd name="connsiteY422" fmla="*/ 5821 h 50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</a:cxnLst>
            <a:rect l="l" t="t" r="r" b="b"/>
            <a:pathLst>
              <a:path w="6727415" h="5093336">
                <a:moveTo>
                  <a:pt x="1323842" y="1045138"/>
                </a:moveTo>
                <a:lnTo>
                  <a:pt x="1428326" y="1050959"/>
                </a:lnTo>
                <a:lnTo>
                  <a:pt x="1527049" y="1059646"/>
                </a:lnTo>
                <a:lnTo>
                  <a:pt x="1625771" y="1079977"/>
                </a:lnTo>
                <a:lnTo>
                  <a:pt x="1724463" y="1109023"/>
                </a:lnTo>
                <a:lnTo>
                  <a:pt x="1817366" y="1149652"/>
                </a:lnTo>
                <a:lnTo>
                  <a:pt x="1901550" y="1193207"/>
                </a:lnTo>
                <a:lnTo>
                  <a:pt x="1985733" y="1239658"/>
                </a:lnTo>
                <a:lnTo>
                  <a:pt x="2064127" y="1297721"/>
                </a:lnTo>
                <a:lnTo>
                  <a:pt x="2142519" y="1361575"/>
                </a:lnTo>
                <a:lnTo>
                  <a:pt x="2206405" y="1422534"/>
                </a:lnTo>
                <a:lnTo>
                  <a:pt x="2261542" y="1498033"/>
                </a:lnTo>
                <a:lnTo>
                  <a:pt x="2310919" y="1567707"/>
                </a:lnTo>
                <a:lnTo>
                  <a:pt x="2351548" y="1648997"/>
                </a:lnTo>
                <a:lnTo>
                  <a:pt x="2380595" y="1724494"/>
                </a:lnTo>
                <a:lnTo>
                  <a:pt x="2400893" y="1808678"/>
                </a:lnTo>
                <a:lnTo>
                  <a:pt x="2409611" y="1898683"/>
                </a:lnTo>
                <a:lnTo>
                  <a:pt x="2409611" y="1982868"/>
                </a:lnTo>
                <a:lnTo>
                  <a:pt x="2395102" y="2072874"/>
                </a:lnTo>
                <a:lnTo>
                  <a:pt x="2368982" y="2162849"/>
                </a:lnTo>
                <a:lnTo>
                  <a:pt x="2325426" y="2244137"/>
                </a:lnTo>
                <a:lnTo>
                  <a:pt x="2261542" y="2334142"/>
                </a:lnTo>
                <a:lnTo>
                  <a:pt x="2188970" y="2424148"/>
                </a:lnTo>
                <a:lnTo>
                  <a:pt x="2098965" y="2508333"/>
                </a:lnTo>
                <a:lnTo>
                  <a:pt x="2064127" y="2528662"/>
                </a:lnTo>
                <a:lnTo>
                  <a:pt x="2029289" y="2548992"/>
                </a:lnTo>
                <a:lnTo>
                  <a:pt x="2000273" y="2569291"/>
                </a:lnTo>
                <a:lnTo>
                  <a:pt x="1971226" y="2589622"/>
                </a:lnTo>
                <a:lnTo>
                  <a:pt x="1950926" y="2615743"/>
                </a:lnTo>
                <a:lnTo>
                  <a:pt x="1921879" y="2638968"/>
                </a:lnTo>
                <a:lnTo>
                  <a:pt x="1907371" y="2665120"/>
                </a:lnTo>
                <a:lnTo>
                  <a:pt x="1887042" y="2685418"/>
                </a:lnTo>
                <a:lnTo>
                  <a:pt x="1872533" y="2714465"/>
                </a:lnTo>
                <a:lnTo>
                  <a:pt x="1858024" y="2740586"/>
                </a:lnTo>
                <a:lnTo>
                  <a:pt x="1843486" y="2769634"/>
                </a:lnTo>
                <a:lnTo>
                  <a:pt x="1837694" y="2798650"/>
                </a:lnTo>
                <a:lnTo>
                  <a:pt x="1828977" y="2827697"/>
                </a:lnTo>
                <a:lnTo>
                  <a:pt x="1814468" y="2856712"/>
                </a:lnTo>
                <a:lnTo>
                  <a:pt x="1814468" y="2891551"/>
                </a:lnTo>
                <a:lnTo>
                  <a:pt x="1808648" y="2917671"/>
                </a:lnTo>
                <a:lnTo>
                  <a:pt x="1808648" y="3074458"/>
                </a:lnTo>
                <a:lnTo>
                  <a:pt x="1828977" y="3228318"/>
                </a:lnTo>
                <a:lnTo>
                  <a:pt x="1863815" y="3396717"/>
                </a:lnTo>
                <a:lnTo>
                  <a:pt x="1913162" y="3556368"/>
                </a:lnTo>
                <a:lnTo>
                  <a:pt x="1968329" y="3721871"/>
                </a:lnTo>
                <a:lnTo>
                  <a:pt x="2046722" y="3881521"/>
                </a:lnTo>
                <a:lnTo>
                  <a:pt x="2130907" y="4041203"/>
                </a:lnTo>
                <a:lnTo>
                  <a:pt x="2229630" y="4200884"/>
                </a:lnTo>
                <a:lnTo>
                  <a:pt x="2328322" y="4360566"/>
                </a:lnTo>
                <a:lnTo>
                  <a:pt x="2441554" y="4511530"/>
                </a:lnTo>
                <a:lnTo>
                  <a:pt x="2569292" y="4659569"/>
                </a:lnTo>
                <a:lnTo>
                  <a:pt x="2697032" y="4798921"/>
                </a:lnTo>
                <a:lnTo>
                  <a:pt x="2830562" y="4932482"/>
                </a:lnTo>
                <a:lnTo>
                  <a:pt x="2972839" y="5063117"/>
                </a:lnTo>
                <a:lnTo>
                  <a:pt x="3012349" y="5093336"/>
                </a:lnTo>
                <a:lnTo>
                  <a:pt x="326974" y="5093336"/>
                </a:lnTo>
                <a:lnTo>
                  <a:pt x="293213" y="4944095"/>
                </a:lnTo>
                <a:lnTo>
                  <a:pt x="214819" y="4610223"/>
                </a:lnTo>
                <a:lnTo>
                  <a:pt x="127709" y="4232827"/>
                </a:lnTo>
                <a:lnTo>
                  <a:pt x="107410" y="4137000"/>
                </a:lnTo>
                <a:lnTo>
                  <a:pt x="87080" y="4032486"/>
                </a:lnTo>
                <a:lnTo>
                  <a:pt x="72573" y="3927972"/>
                </a:lnTo>
                <a:lnTo>
                  <a:pt x="52242" y="3823458"/>
                </a:lnTo>
                <a:lnTo>
                  <a:pt x="37734" y="3718944"/>
                </a:lnTo>
                <a:lnTo>
                  <a:pt x="23225" y="3614430"/>
                </a:lnTo>
                <a:lnTo>
                  <a:pt x="14507" y="3501231"/>
                </a:lnTo>
                <a:lnTo>
                  <a:pt x="8687" y="3390895"/>
                </a:lnTo>
                <a:lnTo>
                  <a:pt x="0" y="3280560"/>
                </a:lnTo>
                <a:lnTo>
                  <a:pt x="0" y="3057024"/>
                </a:lnTo>
                <a:lnTo>
                  <a:pt x="8687" y="2943822"/>
                </a:lnTo>
                <a:lnTo>
                  <a:pt x="14507" y="2827697"/>
                </a:lnTo>
                <a:lnTo>
                  <a:pt x="34838" y="2708643"/>
                </a:lnTo>
                <a:lnTo>
                  <a:pt x="49347" y="2598339"/>
                </a:lnTo>
                <a:lnTo>
                  <a:pt x="78363" y="2479316"/>
                </a:lnTo>
                <a:lnTo>
                  <a:pt x="107410" y="2360264"/>
                </a:lnTo>
                <a:lnTo>
                  <a:pt x="142248" y="2241243"/>
                </a:lnTo>
                <a:lnTo>
                  <a:pt x="185803" y="2122219"/>
                </a:lnTo>
                <a:lnTo>
                  <a:pt x="229328" y="1997376"/>
                </a:lnTo>
                <a:lnTo>
                  <a:pt x="284495" y="1878354"/>
                </a:lnTo>
                <a:lnTo>
                  <a:pt x="339663" y="1759332"/>
                </a:lnTo>
                <a:lnTo>
                  <a:pt x="409338" y="1640279"/>
                </a:lnTo>
                <a:lnTo>
                  <a:pt x="479014" y="1512540"/>
                </a:lnTo>
                <a:lnTo>
                  <a:pt x="563199" y="1416744"/>
                </a:lnTo>
                <a:lnTo>
                  <a:pt x="647383" y="1326738"/>
                </a:lnTo>
                <a:lnTo>
                  <a:pt x="731598" y="1251270"/>
                </a:lnTo>
                <a:lnTo>
                  <a:pt x="821573" y="1190311"/>
                </a:lnTo>
                <a:lnTo>
                  <a:pt x="920296" y="1135143"/>
                </a:lnTo>
                <a:lnTo>
                  <a:pt x="1018988" y="1100307"/>
                </a:lnTo>
                <a:lnTo>
                  <a:pt x="1126428" y="1074185"/>
                </a:lnTo>
                <a:lnTo>
                  <a:pt x="1225120" y="1050959"/>
                </a:lnTo>
                <a:close/>
                <a:moveTo>
                  <a:pt x="4856984" y="473222"/>
                </a:moveTo>
                <a:lnTo>
                  <a:pt x="4830864" y="481939"/>
                </a:lnTo>
                <a:lnTo>
                  <a:pt x="4801818" y="481939"/>
                </a:lnTo>
                <a:lnTo>
                  <a:pt x="4772800" y="493552"/>
                </a:lnTo>
                <a:lnTo>
                  <a:pt x="4752470" y="499343"/>
                </a:lnTo>
                <a:lnTo>
                  <a:pt x="4723424" y="513851"/>
                </a:lnTo>
                <a:lnTo>
                  <a:pt x="4729245" y="534181"/>
                </a:lnTo>
                <a:lnTo>
                  <a:pt x="4743754" y="548690"/>
                </a:lnTo>
                <a:lnTo>
                  <a:pt x="4758261" y="569020"/>
                </a:lnTo>
                <a:lnTo>
                  <a:pt x="4769874" y="583527"/>
                </a:lnTo>
                <a:lnTo>
                  <a:pt x="4784413" y="598067"/>
                </a:lnTo>
                <a:lnTo>
                  <a:pt x="4798921" y="612575"/>
                </a:lnTo>
                <a:lnTo>
                  <a:pt x="4813429" y="627082"/>
                </a:lnTo>
                <a:lnTo>
                  <a:pt x="4827937" y="632904"/>
                </a:lnTo>
                <a:lnTo>
                  <a:pt x="4854089" y="659026"/>
                </a:lnTo>
                <a:lnTo>
                  <a:pt x="4883105" y="673534"/>
                </a:lnTo>
                <a:lnTo>
                  <a:pt x="4912153" y="688041"/>
                </a:lnTo>
                <a:lnTo>
                  <a:pt x="4926660" y="693863"/>
                </a:lnTo>
                <a:lnTo>
                  <a:pt x="4926660" y="673534"/>
                </a:lnTo>
                <a:lnTo>
                  <a:pt x="4920839" y="644516"/>
                </a:lnTo>
                <a:lnTo>
                  <a:pt x="4926660" y="629979"/>
                </a:lnTo>
                <a:lnTo>
                  <a:pt x="4926660" y="609678"/>
                </a:lnTo>
                <a:lnTo>
                  <a:pt x="4932451" y="595140"/>
                </a:lnTo>
                <a:lnTo>
                  <a:pt x="4938274" y="580631"/>
                </a:lnTo>
                <a:lnTo>
                  <a:pt x="4952781" y="574841"/>
                </a:lnTo>
                <a:lnTo>
                  <a:pt x="4961499" y="569020"/>
                </a:lnTo>
                <a:lnTo>
                  <a:pt x="4976006" y="560302"/>
                </a:lnTo>
                <a:lnTo>
                  <a:pt x="5034070" y="560302"/>
                </a:lnTo>
                <a:lnTo>
                  <a:pt x="5048579" y="569020"/>
                </a:lnTo>
                <a:lnTo>
                  <a:pt x="5063116" y="574841"/>
                </a:lnTo>
                <a:lnTo>
                  <a:pt x="5077625" y="574841"/>
                </a:lnTo>
                <a:lnTo>
                  <a:pt x="5086342" y="580631"/>
                </a:lnTo>
                <a:lnTo>
                  <a:pt x="5100850" y="595140"/>
                </a:lnTo>
                <a:lnTo>
                  <a:pt x="5109567" y="600962"/>
                </a:lnTo>
                <a:lnTo>
                  <a:pt x="5124075" y="615471"/>
                </a:lnTo>
                <a:lnTo>
                  <a:pt x="5132792" y="621291"/>
                </a:lnTo>
                <a:lnTo>
                  <a:pt x="5132792" y="632904"/>
                </a:lnTo>
                <a:lnTo>
                  <a:pt x="5129866" y="635800"/>
                </a:lnTo>
                <a:lnTo>
                  <a:pt x="5135689" y="650308"/>
                </a:lnTo>
                <a:lnTo>
                  <a:pt x="5135689" y="670637"/>
                </a:lnTo>
                <a:lnTo>
                  <a:pt x="5129866" y="685146"/>
                </a:lnTo>
                <a:lnTo>
                  <a:pt x="5121180" y="696759"/>
                </a:lnTo>
                <a:lnTo>
                  <a:pt x="5106641" y="711267"/>
                </a:lnTo>
                <a:lnTo>
                  <a:pt x="5092134" y="717089"/>
                </a:lnTo>
                <a:lnTo>
                  <a:pt x="5071804" y="731596"/>
                </a:lnTo>
                <a:lnTo>
                  <a:pt x="5051504" y="737418"/>
                </a:lnTo>
                <a:lnTo>
                  <a:pt x="5022457" y="751926"/>
                </a:lnTo>
                <a:lnTo>
                  <a:pt x="5042787" y="763540"/>
                </a:lnTo>
                <a:lnTo>
                  <a:pt x="5063116" y="772256"/>
                </a:lnTo>
                <a:lnTo>
                  <a:pt x="5083416" y="783869"/>
                </a:lnTo>
                <a:lnTo>
                  <a:pt x="5103745" y="789659"/>
                </a:lnTo>
                <a:lnTo>
                  <a:pt x="5126971" y="798376"/>
                </a:lnTo>
                <a:lnTo>
                  <a:pt x="5147301" y="804167"/>
                </a:lnTo>
                <a:lnTo>
                  <a:pt x="5167630" y="809989"/>
                </a:lnTo>
                <a:lnTo>
                  <a:pt x="5187930" y="818706"/>
                </a:lnTo>
                <a:lnTo>
                  <a:pt x="5286652" y="818706"/>
                </a:lnTo>
                <a:lnTo>
                  <a:pt x="5306982" y="809989"/>
                </a:lnTo>
                <a:lnTo>
                  <a:pt x="5327281" y="804167"/>
                </a:lnTo>
                <a:lnTo>
                  <a:pt x="5347611" y="798376"/>
                </a:lnTo>
                <a:lnTo>
                  <a:pt x="5341820" y="778048"/>
                </a:lnTo>
                <a:lnTo>
                  <a:pt x="5341820" y="763540"/>
                </a:lnTo>
                <a:lnTo>
                  <a:pt x="5327281" y="743209"/>
                </a:lnTo>
                <a:lnTo>
                  <a:pt x="5318595" y="722879"/>
                </a:lnTo>
                <a:lnTo>
                  <a:pt x="5312773" y="708371"/>
                </a:lnTo>
                <a:lnTo>
                  <a:pt x="5298265" y="688041"/>
                </a:lnTo>
                <a:lnTo>
                  <a:pt x="5283757" y="667742"/>
                </a:lnTo>
                <a:lnTo>
                  <a:pt x="5269218" y="653204"/>
                </a:lnTo>
                <a:lnTo>
                  <a:pt x="5257606" y="632904"/>
                </a:lnTo>
                <a:lnTo>
                  <a:pt x="5243097" y="621291"/>
                </a:lnTo>
                <a:lnTo>
                  <a:pt x="5222769" y="600962"/>
                </a:lnTo>
                <a:lnTo>
                  <a:pt x="5208260" y="589349"/>
                </a:lnTo>
                <a:lnTo>
                  <a:pt x="5187930" y="569020"/>
                </a:lnTo>
                <a:lnTo>
                  <a:pt x="5167630" y="554511"/>
                </a:lnTo>
                <a:lnTo>
                  <a:pt x="5147301" y="539972"/>
                </a:lnTo>
                <a:lnTo>
                  <a:pt x="5126971" y="528391"/>
                </a:lnTo>
                <a:lnTo>
                  <a:pt x="5103745" y="522568"/>
                </a:lnTo>
                <a:lnTo>
                  <a:pt x="5083416" y="508061"/>
                </a:lnTo>
                <a:lnTo>
                  <a:pt x="5054400" y="499343"/>
                </a:lnTo>
                <a:lnTo>
                  <a:pt x="5034070" y="487731"/>
                </a:lnTo>
                <a:lnTo>
                  <a:pt x="5005054" y="481939"/>
                </a:lnTo>
                <a:lnTo>
                  <a:pt x="4984724" y="481939"/>
                </a:lnTo>
                <a:lnTo>
                  <a:pt x="4955677" y="473222"/>
                </a:lnTo>
                <a:close/>
                <a:moveTo>
                  <a:pt x="4674078" y="0"/>
                </a:moveTo>
                <a:lnTo>
                  <a:pt x="4758261" y="0"/>
                </a:lnTo>
                <a:lnTo>
                  <a:pt x="4798921" y="5821"/>
                </a:lnTo>
                <a:lnTo>
                  <a:pt x="4839550" y="11611"/>
                </a:lnTo>
                <a:lnTo>
                  <a:pt x="4888928" y="26120"/>
                </a:lnTo>
                <a:lnTo>
                  <a:pt x="4932451" y="40659"/>
                </a:lnTo>
                <a:lnTo>
                  <a:pt x="4973111" y="52271"/>
                </a:lnTo>
                <a:lnTo>
                  <a:pt x="5022457" y="75496"/>
                </a:lnTo>
                <a:lnTo>
                  <a:pt x="5066012" y="87109"/>
                </a:lnTo>
                <a:lnTo>
                  <a:pt x="5109567" y="116125"/>
                </a:lnTo>
                <a:lnTo>
                  <a:pt x="5153092" y="136455"/>
                </a:lnTo>
                <a:lnTo>
                  <a:pt x="5202469" y="165472"/>
                </a:lnTo>
                <a:lnTo>
                  <a:pt x="5245993" y="200309"/>
                </a:lnTo>
                <a:lnTo>
                  <a:pt x="5286652" y="229356"/>
                </a:lnTo>
                <a:lnTo>
                  <a:pt x="5330207" y="264194"/>
                </a:lnTo>
                <a:lnTo>
                  <a:pt x="5365046" y="296137"/>
                </a:lnTo>
                <a:lnTo>
                  <a:pt x="5408571" y="330975"/>
                </a:lnTo>
                <a:lnTo>
                  <a:pt x="5443408" y="374499"/>
                </a:lnTo>
                <a:lnTo>
                  <a:pt x="5478246" y="415159"/>
                </a:lnTo>
                <a:lnTo>
                  <a:pt x="5518906" y="449997"/>
                </a:lnTo>
                <a:lnTo>
                  <a:pt x="5547922" y="490626"/>
                </a:lnTo>
                <a:lnTo>
                  <a:pt x="5640823" y="571914"/>
                </a:lnTo>
                <a:lnTo>
                  <a:pt x="5742442" y="656130"/>
                </a:lnTo>
                <a:lnTo>
                  <a:pt x="5768562" y="676428"/>
                </a:lnTo>
                <a:lnTo>
                  <a:pt x="5797609" y="696759"/>
                </a:lnTo>
                <a:lnTo>
                  <a:pt x="5826627" y="717089"/>
                </a:lnTo>
                <a:lnTo>
                  <a:pt x="5855673" y="737418"/>
                </a:lnTo>
                <a:lnTo>
                  <a:pt x="5884689" y="757718"/>
                </a:lnTo>
                <a:lnTo>
                  <a:pt x="5919527" y="778048"/>
                </a:lnTo>
                <a:lnTo>
                  <a:pt x="5948574" y="798376"/>
                </a:lnTo>
                <a:lnTo>
                  <a:pt x="5977590" y="812885"/>
                </a:lnTo>
                <a:lnTo>
                  <a:pt x="6012428" y="824498"/>
                </a:lnTo>
                <a:lnTo>
                  <a:pt x="6050192" y="847724"/>
                </a:lnTo>
                <a:lnTo>
                  <a:pt x="6076313" y="853544"/>
                </a:lnTo>
                <a:lnTo>
                  <a:pt x="6111152" y="865157"/>
                </a:lnTo>
                <a:lnTo>
                  <a:pt x="6145989" y="879665"/>
                </a:lnTo>
                <a:lnTo>
                  <a:pt x="6180828" y="885457"/>
                </a:lnTo>
                <a:lnTo>
                  <a:pt x="6215665" y="894173"/>
                </a:lnTo>
                <a:lnTo>
                  <a:pt x="6320179" y="894173"/>
                </a:lnTo>
                <a:lnTo>
                  <a:pt x="6360809" y="885457"/>
                </a:lnTo>
                <a:lnTo>
                  <a:pt x="6395646" y="879665"/>
                </a:lnTo>
                <a:lnTo>
                  <a:pt x="6439201" y="873843"/>
                </a:lnTo>
                <a:lnTo>
                  <a:pt x="6474039" y="859335"/>
                </a:lnTo>
                <a:lnTo>
                  <a:pt x="6517594" y="844828"/>
                </a:lnTo>
                <a:lnTo>
                  <a:pt x="6552433" y="821602"/>
                </a:lnTo>
                <a:lnTo>
                  <a:pt x="6552433" y="844828"/>
                </a:lnTo>
                <a:lnTo>
                  <a:pt x="6543715" y="865157"/>
                </a:lnTo>
                <a:lnTo>
                  <a:pt x="6534999" y="894173"/>
                </a:lnTo>
                <a:lnTo>
                  <a:pt x="6529208" y="905787"/>
                </a:lnTo>
                <a:lnTo>
                  <a:pt x="6514699" y="926116"/>
                </a:lnTo>
                <a:lnTo>
                  <a:pt x="6508878" y="940624"/>
                </a:lnTo>
                <a:lnTo>
                  <a:pt x="6494369" y="960954"/>
                </a:lnTo>
                <a:lnTo>
                  <a:pt x="6479861" y="975462"/>
                </a:lnTo>
                <a:lnTo>
                  <a:pt x="6465323" y="989971"/>
                </a:lnTo>
                <a:lnTo>
                  <a:pt x="6450814" y="1004509"/>
                </a:lnTo>
                <a:lnTo>
                  <a:pt x="6436305" y="1019017"/>
                </a:lnTo>
                <a:lnTo>
                  <a:pt x="6415976" y="1024808"/>
                </a:lnTo>
                <a:lnTo>
                  <a:pt x="6401468" y="1039348"/>
                </a:lnTo>
                <a:lnTo>
                  <a:pt x="6381138" y="1045138"/>
                </a:lnTo>
                <a:lnTo>
                  <a:pt x="6360809" y="1059646"/>
                </a:lnTo>
                <a:lnTo>
                  <a:pt x="6346300" y="1065467"/>
                </a:lnTo>
                <a:lnTo>
                  <a:pt x="6262117" y="1100307"/>
                </a:lnTo>
                <a:lnTo>
                  <a:pt x="6177932" y="1135143"/>
                </a:lnTo>
                <a:lnTo>
                  <a:pt x="6134377" y="1155473"/>
                </a:lnTo>
                <a:lnTo>
                  <a:pt x="6090822" y="1167087"/>
                </a:lnTo>
                <a:lnTo>
                  <a:pt x="6076313" y="1184491"/>
                </a:lnTo>
                <a:lnTo>
                  <a:pt x="6055983" y="1190311"/>
                </a:lnTo>
                <a:lnTo>
                  <a:pt x="6035654" y="1201924"/>
                </a:lnTo>
                <a:lnTo>
                  <a:pt x="6021145" y="1216432"/>
                </a:lnTo>
                <a:lnTo>
                  <a:pt x="6727415" y="2052018"/>
                </a:lnTo>
                <a:lnTo>
                  <a:pt x="6727415" y="5093336"/>
                </a:lnTo>
                <a:lnTo>
                  <a:pt x="5242797" y="5093336"/>
                </a:lnTo>
                <a:lnTo>
                  <a:pt x="5309879" y="4978933"/>
                </a:lnTo>
                <a:lnTo>
                  <a:pt x="5394062" y="4784413"/>
                </a:lnTo>
                <a:lnTo>
                  <a:pt x="5428901" y="4729245"/>
                </a:lnTo>
                <a:lnTo>
                  <a:pt x="5463738" y="4665391"/>
                </a:lnTo>
                <a:lnTo>
                  <a:pt x="5504397" y="4601506"/>
                </a:lnTo>
                <a:lnTo>
                  <a:pt x="5539236" y="4546369"/>
                </a:lnTo>
                <a:lnTo>
                  <a:pt x="5559536" y="4511530"/>
                </a:lnTo>
                <a:lnTo>
                  <a:pt x="5579864" y="4485380"/>
                </a:lnTo>
                <a:lnTo>
                  <a:pt x="5600194" y="4456363"/>
                </a:lnTo>
                <a:lnTo>
                  <a:pt x="5620525" y="4430242"/>
                </a:lnTo>
                <a:lnTo>
                  <a:pt x="5640823" y="4401195"/>
                </a:lnTo>
                <a:lnTo>
                  <a:pt x="5661153" y="4380866"/>
                </a:lnTo>
                <a:lnTo>
                  <a:pt x="5690201" y="4354744"/>
                </a:lnTo>
                <a:lnTo>
                  <a:pt x="5713426" y="4334415"/>
                </a:lnTo>
                <a:lnTo>
                  <a:pt x="5739547" y="4305399"/>
                </a:lnTo>
                <a:lnTo>
                  <a:pt x="5768562" y="4285068"/>
                </a:lnTo>
                <a:lnTo>
                  <a:pt x="5788892" y="4264739"/>
                </a:lnTo>
                <a:lnTo>
                  <a:pt x="5823731" y="4244440"/>
                </a:lnTo>
                <a:lnTo>
                  <a:pt x="5852777" y="4221215"/>
                </a:lnTo>
                <a:lnTo>
                  <a:pt x="5881793" y="4200884"/>
                </a:lnTo>
                <a:lnTo>
                  <a:pt x="5916632" y="4186376"/>
                </a:lnTo>
                <a:lnTo>
                  <a:pt x="5945678" y="4166047"/>
                </a:lnTo>
                <a:lnTo>
                  <a:pt x="5980517" y="4154434"/>
                </a:lnTo>
                <a:lnTo>
                  <a:pt x="6015324" y="4139926"/>
                </a:lnTo>
                <a:lnTo>
                  <a:pt x="6050192" y="4134104"/>
                </a:lnTo>
                <a:lnTo>
                  <a:pt x="6093718" y="4119596"/>
                </a:lnTo>
                <a:lnTo>
                  <a:pt x="6128555" y="4113775"/>
                </a:lnTo>
                <a:lnTo>
                  <a:pt x="6172110" y="4107983"/>
                </a:lnTo>
                <a:lnTo>
                  <a:pt x="6215665" y="4099266"/>
                </a:lnTo>
                <a:lnTo>
                  <a:pt x="6265011" y="4093475"/>
                </a:lnTo>
                <a:lnTo>
                  <a:pt x="6265011" y="3875730"/>
                </a:lnTo>
                <a:lnTo>
                  <a:pt x="6259220" y="3771218"/>
                </a:lnTo>
                <a:lnTo>
                  <a:pt x="6253399" y="3660882"/>
                </a:lnTo>
                <a:lnTo>
                  <a:pt x="6238890" y="3556368"/>
                </a:lnTo>
                <a:lnTo>
                  <a:pt x="6224383" y="3451854"/>
                </a:lnTo>
                <a:lnTo>
                  <a:pt x="6204053" y="3341549"/>
                </a:lnTo>
                <a:lnTo>
                  <a:pt x="6183723" y="3237034"/>
                </a:lnTo>
                <a:lnTo>
                  <a:pt x="6154707" y="3132520"/>
                </a:lnTo>
                <a:lnTo>
                  <a:pt x="6125659" y="3036725"/>
                </a:lnTo>
                <a:lnTo>
                  <a:pt x="6090822" y="2932211"/>
                </a:lnTo>
                <a:lnTo>
                  <a:pt x="6055983" y="2836383"/>
                </a:lnTo>
                <a:lnTo>
                  <a:pt x="6021145" y="2731870"/>
                </a:lnTo>
                <a:lnTo>
                  <a:pt x="5977590" y="2641894"/>
                </a:lnTo>
                <a:lnTo>
                  <a:pt x="5928244" y="2543171"/>
                </a:lnTo>
                <a:lnTo>
                  <a:pt x="5887616" y="2444478"/>
                </a:lnTo>
                <a:lnTo>
                  <a:pt x="5829552" y="2354472"/>
                </a:lnTo>
                <a:lnTo>
                  <a:pt x="5774384" y="2270288"/>
                </a:lnTo>
                <a:lnTo>
                  <a:pt x="5719217" y="2180282"/>
                </a:lnTo>
                <a:lnTo>
                  <a:pt x="5661153" y="2096099"/>
                </a:lnTo>
                <a:lnTo>
                  <a:pt x="5597300" y="2020601"/>
                </a:lnTo>
                <a:lnTo>
                  <a:pt x="5527623" y="1936416"/>
                </a:lnTo>
                <a:lnTo>
                  <a:pt x="5457947" y="1860919"/>
                </a:lnTo>
                <a:lnTo>
                  <a:pt x="5388271" y="1791244"/>
                </a:lnTo>
                <a:lnTo>
                  <a:pt x="5309879" y="1721567"/>
                </a:lnTo>
                <a:lnTo>
                  <a:pt x="5231485" y="1651891"/>
                </a:lnTo>
                <a:lnTo>
                  <a:pt x="5147301" y="1590933"/>
                </a:lnTo>
                <a:lnTo>
                  <a:pt x="5063116" y="1535766"/>
                </a:lnTo>
                <a:lnTo>
                  <a:pt x="4978901" y="1480629"/>
                </a:lnTo>
                <a:lnTo>
                  <a:pt x="4886001" y="1425460"/>
                </a:lnTo>
                <a:lnTo>
                  <a:pt x="4796025" y="1376115"/>
                </a:lnTo>
                <a:lnTo>
                  <a:pt x="4697303" y="1335454"/>
                </a:lnTo>
                <a:lnTo>
                  <a:pt x="4659569" y="1349964"/>
                </a:lnTo>
                <a:lnTo>
                  <a:pt x="4618909" y="1361575"/>
                </a:lnTo>
                <a:lnTo>
                  <a:pt x="4575385" y="1373189"/>
                </a:lnTo>
                <a:lnTo>
                  <a:pt x="4526008" y="1381905"/>
                </a:lnTo>
                <a:lnTo>
                  <a:pt x="4476663" y="1393518"/>
                </a:lnTo>
                <a:lnTo>
                  <a:pt x="4418599" y="1402235"/>
                </a:lnTo>
                <a:lnTo>
                  <a:pt x="4369253" y="1408026"/>
                </a:lnTo>
                <a:lnTo>
                  <a:pt x="4087653" y="1408026"/>
                </a:lnTo>
                <a:lnTo>
                  <a:pt x="4023769" y="1402235"/>
                </a:lnTo>
                <a:lnTo>
                  <a:pt x="3968602" y="1393518"/>
                </a:lnTo>
                <a:lnTo>
                  <a:pt x="3913463" y="1387726"/>
                </a:lnTo>
                <a:lnTo>
                  <a:pt x="3864087" y="1373189"/>
                </a:lnTo>
                <a:lnTo>
                  <a:pt x="3808950" y="1361575"/>
                </a:lnTo>
                <a:lnTo>
                  <a:pt x="3759573" y="1355785"/>
                </a:lnTo>
                <a:lnTo>
                  <a:pt x="3710227" y="1335454"/>
                </a:lnTo>
                <a:lnTo>
                  <a:pt x="3660881" y="1320946"/>
                </a:lnTo>
                <a:lnTo>
                  <a:pt x="3617326" y="1300616"/>
                </a:lnTo>
                <a:lnTo>
                  <a:pt x="3573771" y="1280286"/>
                </a:lnTo>
                <a:lnTo>
                  <a:pt x="3538932" y="1259987"/>
                </a:lnTo>
                <a:lnTo>
                  <a:pt x="3504095" y="1239658"/>
                </a:lnTo>
                <a:lnTo>
                  <a:pt x="3477973" y="1210610"/>
                </a:lnTo>
                <a:lnTo>
                  <a:pt x="3457643" y="1184491"/>
                </a:lnTo>
                <a:lnTo>
                  <a:pt x="3437315" y="1155473"/>
                </a:lnTo>
                <a:lnTo>
                  <a:pt x="3422806" y="1126426"/>
                </a:lnTo>
                <a:lnTo>
                  <a:pt x="3417015" y="1091589"/>
                </a:lnTo>
                <a:lnTo>
                  <a:pt x="3408297" y="1056751"/>
                </a:lnTo>
                <a:lnTo>
                  <a:pt x="3417015" y="1021913"/>
                </a:lnTo>
                <a:lnTo>
                  <a:pt x="3422806" y="987074"/>
                </a:lnTo>
                <a:lnTo>
                  <a:pt x="3451854" y="1001583"/>
                </a:lnTo>
                <a:lnTo>
                  <a:pt x="3486691" y="1016122"/>
                </a:lnTo>
                <a:lnTo>
                  <a:pt x="3527320" y="1030630"/>
                </a:lnTo>
                <a:lnTo>
                  <a:pt x="3570875" y="1045138"/>
                </a:lnTo>
                <a:lnTo>
                  <a:pt x="3620221" y="1050959"/>
                </a:lnTo>
                <a:lnTo>
                  <a:pt x="3669597" y="1065467"/>
                </a:lnTo>
                <a:lnTo>
                  <a:pt x="3724736" y="1071260"/>
                </a:lnTo>
                <a:lnTo>
                  <a:pt x="3774111" y="1077081"/>
                </a:lnTo>
                <a:lnTo>
                  <a:pt x="3832176" y="1085797"/>
                </a:lnTo>
                <a:lnTo>
                  <a:pt x="3974422" y="1085797"/>
                </a:lnTo>
                <a:lnTo>
                  <a:pt x="4003439" y="1077081"/>
                </a:lnTo>
                <a:lnTo>
                  <a:pt x="4032486" y="1077081"/>
                </a:lnTo>
                <a:lnTo>
                  <a:pt x="4061502" y="1071260"/>
                </a:lnTo>
                <a:lnTo>
                  <a:pt x="4081832" y="1065467"/>
                </a:lnTo>
                <a:lnTo>
                  <a:pt x="4110879" y="1059646"/>
                </a:lnTo>
                <a:lnTo>
                  <a:pt x="4139896" y="1050959"/>
                </a:lnTo>
                <a:lnTo>
                  <a:pt x="4160226" y="1045138"/>
                </a:lnTo>
                <a:lnTo>
                  <a:pt x="4189242" y="1039348"/>
                </a:lnTo>
                <a:lnTo>
                  <a:pt x="4209572" y="1024808"/>
                </a:lnTo>
                <a:lnTo>
                  <a:pt x="4189242" y="989971"/>
                </a:lnTo>
                <a:lnTo>
                  <a:pt x="4160226" y="955132"/>
                </a:lnTo>
                <a:lnTo>
                  <a:pt x="4134104" y="929012"/>
                </a:lnTo>
                <a:lnTo>
                  <a:pt x="4105057" y="894173"/>
                </a:lnTo>
                <a:lnTo>
                  <a:pt x="4061502" y="859335"/>
                </a:lnTo>
                <a:lnTo>
                  <a:pt x="4026664" y="830288"/>
                </a:lnTo>
                <a:lnTo>
                  <a:pt x="3983139" y="801273"/>
                </a:lnTo>
                <a:lnTo>
                  <a:pt x="3948301" y="775151"/>
                </a:lnTo>
                <a:lnTo>
                  <a:pt x="3898926" y="746104"/>
                </a:lnTo>
                <a:lnTo>
                  <a:pt x="3855401" y="725805"/>
                </a:lnTo>
                <a:lnTo>
                  <a:pt x="3806023" y="705475"/>
                </a:lnTo>
                <a:lnTo>
                  <a:pt x="3756677" y="685146"/>
                </a:lnTo>
                <a:lnTo>
                  <a:pt x="3707331" y="664816"/>
                </a:lnTo>
                <a:lnTo>
                  <a:pt x="3657985" y="650308"/>
                </a:lnTo>
                <a:lnTo>
                  <a:pt x="3608608" y="638695"/>
                </a:lnTo>
                <a:lnTo>
                  <a:pt x="3559262" y="632904"/>
                </a:lnTo>
                <a:lnTo>
                  <a:pt x="3509916" y="624187"/>
                </a:lnTo>
                <a:lnTo>
                  <a:pt x="3460540" y="618365"/>
                </a:lnTo>
                <a:lnTo>
                  <a:pt x="3318292" y="618365"/>
                </a:lnTo>
                <a:lnTo>
                  <a:pt x="3268947" y="632904"/>
                </a:lnTo>
                <a:lnTo>
                  <a:pt x="3225393" y="638695"/>
                </a:lnTo>
                <a:lnTo>
                  <a:pt x="3184764" y="650308"/>
                </a:lnTo>
                <a:lnTo>
                  <a:pt x="3141209" y="670637"/>
                </a:lnTo>
                <a:lnTo>
                  <a:pt x="3100579" y="690967"/>
                </a:lnTo>
                <a:lnTo>
                  <a:pt x="3065741" y="719984"/>
                </a:lnTo>
                <a:lnTo>
                  <a:pt x="3030904" y="754821"/>
                </a:lnTo>
                <a:lnTo>
                  <a:pt x="3001857" y="789659"/>
                </a:lnTo>
                <a:lnTo>
                  <a:pt x="2972839" y="830288"/>
                </a:lnTo>
                <a:lnTo>
                  <a:pt x="2943792" y="870948"/>
                </a:lnTo>
                <a:lnTo>
                  <a:pt x="2920567" y="929012"/>
                </a:lnTo>
                <a:lnTo>
                  <a:pt x="2906060" y="844828"/>
                </a:lnTo>
                <a:lnTo>
                  <a:pt x="2900238" y="769330"/>
                </a:lnTo>
                <a:lnTo>
                  <a:pt x="2900238" y="629979"/>
                </a:lnTo>
                <a:lnTo>
                  <a:pt x="2906060" y="566123"/>
                </a:lnTo>
                <a:lnTo>
                  <a:pt x="2920567" y="510956"/>
                </a:lnTo>
                <a:lnTo>
                  <a:pt x="2935076" y="461609"/>
                </a:lnTo>
                <a:lnTo>
                  <a:pt x="2964121" y="412263"/>
                </a:lnTo>
                <a:lnTo>
                  <a:pt x="2984452" y="371604"/>
                </a:lnTo>
                <a:lnTo>
                  <a:pt x="3019290" y="328049"/>
                </a:lnTo>
                <a:lnTo>
                  <a:pt x="3054128" y="293211"/>
                </a:lnTo>
                <a:lnTo>
                  <a:pt x="3088966" y="267090"/>
                </a:lnTo>
                <a:lnTo>
                  <a:pt x="3132491" y="238074"/>
                </a:lnTo>
                <a:lnTo>
                  <a:pt x="3181868" y="211922"/>
                </a:lnTo>
                <a:lnTo>
                  <a:pt x="3231213" y="191623"/>
                </a:lnTo>
                <a:lnTo>
                  <a:pt x="3280560" y="177084"/>
                </a:lnTo>
                <a:lnTo>
                  <a:pt x="3332831" y="162576"/>
                </a:lnTo>
                <a:lnTo>
                  <a:pt x="3387967" y="150963"/>
                </a:lnTo>
                <a:lnTo>
                  <a:pt x="3451854" y="142246"/>
                </a:lnTo>
                <a:lnTo>
                  <a:pt x="3507021" y="142246"/>
                </a:lnTo>
                <a:lnTo>
                  <a:pt x="3570875" y="136455"/>
                </a:lnTo>
                <a:lnTo>
                  <a:pt x="3634760" y="136455"/>
                </a:lnTo>
                <a:lnTo>
                  <a:pt x="3698615" y="142246"/>
                </a:lnTo>
                <a:lnTo>
                  <a:pt x="3771186" y="150963"/>
                </a:lnTo>
                <a:lnTo>
                  <a:pt x="3835071" y="156785"/>
                </a:lnTo>
                <a:lnTo>
                  <a:pt x="3904746" y="162576"/>
                </a:lnTo>
                <a:lnTo>
                  <a:pt x="3968602" y="177084"/>
                </a:lnTo>
                <a:lnTo>
                  <a:pt x="4038277" y="182906"/>
                </a:lnTo>
                <a:lnTo>
                  <a:pt x="4102162" y="203236"/>
                </a:lnTo>
                <a:lnTo>
                  <a:pt x="4166015" y="214849"/>
                </a:lnTo>
                <a:lnTo>
                  <a:pt x="4235692" y="232253"/>
                </a:lnTo>
                <a:lnTo>
                  <a:pt x="4299577" y="252582"/>
                </a:lnTo>
                <a:lnTo>
                  <a:pt x="4328593" y="211922"/>
                </a:lnTo>
                <a:lnTo>
                  <a:pt x="4357640" y="171294"/>
                </a:lnTo>
                <a:lnTo>
                  <a:pt x="4383762" y="136455"/>
                </a:lnTo>
                <a:lnTo>
                  <a:pt x="4412808" y="110335"/>
                </a:lnTo>
                <a:lnTo>
                  <a:pt x="4447645" y="81287"/>
                </a:lnTo>
                <a:lnTo>
                  <a:pt x="4482483" y="60958"/>
                </a:lnTo>
                <a:lnTo>
                  <a:pt x="4517321" y="40659"/>
                </a:lnTo>
                <a:lnTo>
                  <a:pt x="4552159" y="26120"/>
                </a:lnTo>
                <a:lnTo>
                  <a:pt x="4595684" y="11611"/>
                </a:lnTo>
                <a:lnTo>
                  <a:pt x="4630523" y="5821"/>
                </a:lnTo>
                <a:close/>
              </a:path>
            </a:pathLst>
          </a:custGeom>
          <a:solidFill>
            <a:srgbClr val="F9F9F9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FB4411A-AF24-B01E-2703-DEFD31D233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504000" y="1859339"/>
            <a:ext cx="9144000" cy="2492990"/>
          </a:xfrm>
        </p:spPr>
        <p:txBody>
          <a:bodyPr vert="horz" anchor="b">
            <a:noAutofit/>
          </a:bodyPr>
          <a:lstStyle>
            <a:lvl1pPr algn="l">
              <a:defRPr sz="540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8100000" scaled="1"/>
                </a:gradFill>
              </a:defRPr>
            </a:lvl1pPr>
          </a:lstStyle>
          <a:p>
            <a:r>
              <a:rPr lang="de-DE" dirty="0"/>
              <a:t>Titel der Präsentation, </a:t>
            </a:r>
            <a:br>
              <a:rPr lang="de-DE" dirty="0"/>
            </a:br>
            <a:r>
              <a:rPr lang="de-DE" dirty="0"/>
              <a:t>ARIAL </a:t>
            </a:r>
            <a:r>
              <a:rPr lang="de-DE" dirty="0" err="1"/>
              <a:t>Bold</a:t>
            </a:r>
            <a:r>
              <a:rPr lang="de-DE" dirty="0"/>
              <a:t> 54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91C00D7-562A-60D9-F1D1-F8A89600F84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504000" y="4492853"/>
            <a:ext cx="9144000" cy="307777"/>
          </a:xfr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Untertitel, Arial 20 Pt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A9C058-29FF-9EA0-7F7B-3DB1EA07FFA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504000" y="5756275"/>
            <a:ext cx="1341800" cy="21544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BE4A3FC5-8A29-4D39-981E-9BC31D5C9E53}" type="datetime1">
              <a:rPr lang="de-DE" smtClean="0"/>
              <a:t>15.07.2026</a:t>
            </a:fld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B863BEA-F14F-E59A-68DE-8534357324DA}"/>
              </a:ext>
            </a:extLst>
          </p:cNvPr>
          <p:cNvSpPr/>
          <p:nvPr userDrawn="1"/>
        </p:nvSpPr>
        <p:spPr bwMode="gray">
          <a:xfrm rot="10800000" flipH="1" flipV="1">
            <a:off x="0" y="0"/>
            <a:ext cx="143999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CB1C1E5-35F8-8A0F-6E3B-FC00C8BCC6C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4000" y="504000"/>
            <a:ext cx="1709074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54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8473CCF3-14F9-C8AB-0E5B-A16A94ACD1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728649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hteck 21">
            <a:extLst>
              <a:ext uri="{FF2B5EF4-FFF2-40B4-BE49-F238E27FC236}">
                <a16:creationId xmlns:a16="http://schemas.microsoft.com/office/drawing/2014/main" id="{2ED9FED4-EA50-8863-D2CF-6A3DAA6EAB0B}"/>
              </a:ext>
            </a:extLst>
          </p:cNvPr>
          <p:cNvSpPr/>
          <p:nvPr userDrawn="1"/>
        </p:nvSpPr>
        <p:spPr bwMode="gray">
          <a:xfrm>
            <a:off x="144000" y="144000"/>
            <a:ext cx="11904001" cy="6570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A735FA33-2298-29DE-1B7D-C32D10E1588F}"/>
              </a:ext>
            </a:extLst>
          </p:cNvPr>
          <p:cNvSpPr/>
          <p:nvPr userDrawn="1"/>
        </p:nvSpPr>
        <p:spPr bwMode="gray">
          <a:xfrm>
            <a:off x="5464584" y="1764664"/>
            <a:ext cx="6727415" cy="5093336"/>
          </a:xfrm>
          <a:custGeom>
            <a:avLst/>
            <a:gdLst>
              <a:gd name="connsiteX0" fmla="*/ 1323842 w 6727415"/>
              <a:gd name="connsiteY0" fmla="*/ 1045138 h 5093336"/>
              <a:gd name="connsiteX1" fmla="*/ 1428326 w 6727415"/>
              <a:gd name="connsiteY1" fmla="*/ 1050959 h 5093336"/>
              <a:gd name="connsiteX2" fmla="*/ 1527049 w 6727415"/>
              <a:gd name="connsiteY2" fmla="*/ 1059646 h 5093336"/>
              <a:gd name="connsiteX3" fmla="*/ 1625771 w 6727415"/>
              <a:gd name="connsiteY3" fmla="*/ 1079977 h 5093336"/>
              <a:gd name="connsiteX4" fmla="*/ 1724463 w 6727415"/>
              <a:gd name="connsiteY4" fmla="*/ 1109023 h 5093336"/>
              <a:gd name="connsiteX5" fmla="*/ 1817366 w 6727415"/>
              <a:gd name="connsiteY5" fmla="*/ 1149652 h 5093336"/>
              <a:gd name="connsiteX6" fmla="*/ 1901550 w 6727415"/>
              <a:gd name="connsiteY6" fmla="*/ 1193207 h 5093336"/>
              <a:gd name="connsiteX7" fmla="*/ 1985733 w 6727415"/>
              <a:gd name="connsiteY7" fmla="*/ 1239658 h 5093336"/>
              <a:gd name="connsiteX8" fmla="*/ 2064127 w 6727415"/>
              <a:gd name="connsiteY8" fmla="*/ 1297721 h 5093336"/>
              <a:gd name="connsiteX9" fmla="*/ 2142519 w 6727415"/>
              <a:gd name="connsiteY9" fmla="*/ 1361575 h 5093336"/>
              <a:gd name="connsiteX10" fmla="*/ 2206405 w 6727415"/>
              <a:gd name="connsiteY10" fmla="*/ 1422534 h 5093336"/>
              <a:gd name="connsiteX11" fmla="*/ 2261542 w 6727415"/>
              <a:gd name="connsiteY11" fmla="*/ 1498033 h 5093336"/>
              <a:gd name="connsiteX12" fmla="*/ 2310919 w 6727415"/>
              <a:gd name="connsiteY12" fmla="*/ 1567707 h 5093336"/>
              <a:gd name="connsiteX13" fmla="*/ 2351548 w 6727415"/>
              <a:gd name="connsiteY13" fmla="*/ 1648997 h 5093336"/>
              <a:gd name="connsiteX14" fmla="*/ 2380595 w 6727415"/>
              <a:gd name="connsiteY14" fmla="*/ 1724494 h 5093336"/>
              <a:gd name="connsiteX15" fmla="*/ 2400893 w 6727415"/>
              <a:gd name="connsiteY15" fmla="*/ 1808678 h 5093336"/>
              <a:gd name="connsiteX16" fmla="*/ 2409611 w 6727415"/>
              <a:gd name="connsiteY16" fmla="*/ 1898683 h 5093336"/>
              <a:gd name="connsiteX17" fmla="*/ 2409611 w 6727415"/>
              <a:gd name="connsiteY17" fmla="*/ 1982868 h 5093336"/>
              <a:gd name="connsiteX18" fmla="*/ 2395102 w 6727415"/>
              <a:gd name="connsiteY18" fmla="*/ 2072874 h 5093336"/>
              <a:gd name="connsiteX19" fmla="*/ 2368982 w 6727415"/>
              <a:gd name="connsiteY19" fmla="*/ 2162849 h 5093336"/>
              <a:gd name="connsiteX20" fmla="*/ 2325426 w 6727415"/>
              <a:gd name="connsiteY20" fmla="*/ 2244137 h 5093336"/>
              <a:gd name="connsiteX21" fmla="*/ 2261542 w 6727415"/>
              <a:gd name="connsiteY21" fmla="*/ 2334142 h 5093336"/>
              <a:gd name="connsiteX22" fmla="*/ 2188970 w 6727415"/>
              <a:gd name="connsiteY22" fmla="*/ 2424148 h 5093336"/>
              <a:gd name="connsiteX23" fmla="*/ 2098965 w 6727415"/>
              <a:gd name="connsiteY23" fmla="*/ 2508333 h 5093336"/>
              <a:gd name="connsiteX24" fmla="*/ 2064127 w 6727415"/>
              <a:gd name="connsiteY24" fmla="*/ 2528662 h 5093336"/>
              <a:gd name="connsiteX25" fmla="*/ 2029289 w 6727415"/>
              <a:gd name="connsiteY25" fmla="*/ 2548992 h 5093336"/>
              <a:gd name="connsiteX26" fmla="*/ 2000273 w 6727415"/>
              <a:gd name="connsiteY26" fmla="*/ 2569291 h 5093336"/>
              <a:gd name="connsiteX27" fmla="*/ 1971226 w 6727415"/>
              <a:gd name="connsiteY27" fmla="*/ 2589622 h 5093336"/>
              <a:gd name="connsiteX28" fmla="*/ 1950926 w 6727415"/>
              <a:gd name="connsiteY28" fmla="*/ 2615743 h 5093336"/>
              <a:gd name="connsiteX29" fmla="*/ 1921879 w 6727415"/>
              <a:gd name="connsiteY29" fmla="*/ 2638968 h 5093336"/>
              <a:gd name="connsiteX30" fmla="*/ 1907371 w 6727415"/>
              <a:gd name="connsiteY30" fmla="*/ 2665120 h 5093336"/>
              <a:gd name="connsiteX31" fmla="*/ 1887042 w 6727415"/>
              <a:gd name="connsiteY31" fmla="*/ 2685418 h 5093336"/>
              <a:gd name="connsiteX32" fmla="*/ 1872533 w 6727415"/>
              <a:gd name="connsiteY32" fmla="*/ 2714465 h 5093336"/>
              <a:gd name="connsiteX33" fmla="*/ 1858024 w 6727415"/>
              <a:gd name="connsiteY33" fmla="*/ 2740586 h 5093336"/>
              <a:gd name="connsiteX34" fmla="*/ 1843486 w 6727415"/>
              <a:gd name="connsiteY34" fmla="*/ 2769634 h 5093336"/>
              <a:gd name="connsiteX35" fmla="*/ 1837694 w 6727415"/>
              <a:gd name="connsiteY35" fmla="*/ 2798650 h 5093336"/>
              <a:gd name="connsiteX36" fmla="*/ 1828977 w 6727415"/>
              <a:gd name="connsiteY36" fmla="*/ 2827697 h 5093336"/>
              <a:gd name="connsiteX37" fmla="*/ 1814468 w 6727415"/>
              <a:gd name="connsiteY37" fmla="*/ 2856712 h 5093336"/>
              <a:gd name="connsiteX38" fmla="*/ 1814468 w 6727415"/>
              <a:gd name="connsiteY38" fmla="*/ 2891551 h 5093336"/>
              <a:gd name="connsiteX39" fmla="*/ 1808648 w 6727415"/>
              <a:gd name="connsiteY39" fmla="*/ 2917671 h 5093336"/>
              <a:gd name="connsiteX40" fmla="*/ 1808648 w 6727415"/>
              <a:gd name="connsiteY40" fmla="*/ 3074458 h 5093336"/>
              <a:gd name="connsiteX41" fmla="*/ 1828977 w 6727415"/>
              <a:gd name="connsiteY41" fmla="*/ 3228318 h 5093336"/>
              <a:gd name="connsiteX42" fmla="*/ 1863815 w 6727415"/>
              <a:gd name="connsiteY42" fmla="*/ 3396717 h 5093336"/>
              <a:gd name="connsiteX43" fmla="*/ 1913162 w 6727415"/>
              <a:gd name="connsiteY43" fmla="*/ 3556368 h 5093336"/>
              <a:gd name="connsiteX44" fmla="*/ 1968329 w 6727415"/>
              <a:gd name="connsiteY44" fmla="*/ 3721871 h 5093336"/>
              <a:gd name="connsiteX45" fmla="*/ 2046722 w 6727415"/>
              <a:gd name="connsiteY45" fmla="*/ 3881521 h 5093336"/>
              <a:gd name="connsiteX46" fmla="*/ 2130907 w 6727415"/>
              <a:gd name="connsiteY46" fmla="*/ 4041203 h 5093336"/>
              <a:gd name="connsiteX47" fmla="*/ 2229630 w 6727415"/>
              <a:gd name="connsiteY47" fmla="*/ 4200884 h 5093336"/>
              <a:gd name="connsiteX48" fmla="*/ 2328322 w 6727415"/>
              <a:gd name="connsiteY48" fmla="*/ 4360566 h 5093336"/>
              <a:gd name="connsiteX49" fmla="*/ 2441554 w 6727415"/>
              <a:gd name="connsiteY49" fmla="*/ 4511530 h 5093336"/>
              <a:gd name="connsiteX50" fmla="*/ 2569292 w 6727415"/>
              <a:gd name="connsiteY50" fmla="*/ 4659569 h 5093336"/>
              <a:gd name="connsiteX51" fmla="*/ 2697032 w 6727415"/>
              <a:gd name="connsiteY51" fmla="*/ 4798921 h 5093336"/>
              <a:gd name="connsiteX52" fmla="*/ 2830562 w 6727415"/>
              <a:gd name="connsiteY52" fmla="*/ 4932482 h 5093336"/>
              <a:gd name="connsiteX53" fmla="*/ 2972839 w 6727415"/>
              <a:gd name="connsiteY53" fmla="*/ 5063117 h 5093336"/>
              <a:gd name="connsiteX54" fmla="*/ 3012349 w 6727415"/>
              <a:gd name="connsiteY54" fmla="*/ 5093336 h 5093336"/>
              <a:gd name="connsiteX55" fmla="*/ 326974 w 6727415"/>
              <a:gd name="connsiteY55" fmla="*/ 5093336 h 5093336"/>
              <a:gd name="connsiteX56" fmla="*/ 293213 w 6727415"/>
              <a:gd name="connsiteY56" fmla="*/ 4944095 h 5093336"/>
              <a:gd name="connsiteX57" fmla="*/ 214819 w 6727415"/>
              <a:gd name="connsiteY57" fmla="*/ 4610223 h 5093336"/>
              <a:gd name="connsiteX58" fmla="*/ 127709 w 6727415"/>
              <a:gd name="connsiteY58" fmla="*/ 4232827 h 5093336"/>
              <a:gd name="connsiteX59" fmla="*/ 107410 w 6727415"/>
              <a:gd name="connsiteY59" fmla="*/ 4137000 h 5093336"/>
              <a:gd name="connsiteX60" fmla="*/ 87080 w 6727415"/>
              <a:gd name="connsiteY60" fmla="*/ 4032486 h 5093336"/>
              <a:gd name="connsiteX61" fmla="*/ 72573 w 6727415"/>
              <a:gd name="connsiteY61" fmla="*/ 3927972 h 5093336"/>
              <a:gd name="connsiteX62" fmla="*/ 52242 w 6727415"/>
              <a:gd name="connsiteY62" fmla="*/ 3823458 h 5093336"/>
              <a:gd name="connsiteX63" fmla="*/ 37734 w 6727415"/>
              <a:gd name="connsiteY63" fmla="*/ 3718944 h 5093336"/>
              <a:gd name="connsiteX64" fmla="*/ 23225 w 6727415"/>
              <a:gd name="connsiteY64" fmla="*/ 3614430 h 5093336"/>
              <a:gd name="connsiteX65" fmla="*/ 14507 w 6727415"/>
              <a:gd name="connsiteY65" fmla="*/ 3501231 h 5093336"/>
              <a:gd name="connsiteX66" fmla="*/ 8687 w 6727415"/>
              <a:gd name="connsiteY66" fmla="*/ 3390895 h 5093336"/>
              <a:gd name="connsiteX67" fmla="*/ 0 w 6727415"/>
              <a:gd name="connsiteY67" fmla="*/ 3280560 h 5093336"/>
              <a:gd name="connsiteX68" fmla="*/ 0 w 6727415"/>
              <a:gd name="connsiteY68" fmla="*/ 3057024 h 5093336"/>
              <a:gd name="connsiteX69" fmla="*/ 8687 w 6727415"/>
              <a:gd name="connsiteY69" fmla="*/ 2943822 h 5093336"/>
              <a:gd name="connsiteX70" fmla="*/ 14507 w 6727415"/>
              <a:gd name="connsiteY70" fmla="*/ 2827697 h 5093336"/>
              <a:gd name="connsiteX71" fmla="*/ 34838 w 6727415"/>
              <a:gd name="connsiteY71" fmla="*/ 2708643 h 5093336"/>
              <a:gd name="connsiteX72" fmla="*/ 49347 w 6727415"/>
              <a:gd name="connsiteY72" fmla="*/ 2598339 h 5093336"/>
              <a:gd name="connsiteX73" fmla="*/ 78363 w 6727415"/>
              <a:gd name="connsiteY73" fmla="*/ 2479316 h 5093336"/>
              <a:gd name="connsiteX74" fmla="*/ 107410 w 6727415"/>
              <a:gd name="connsiteY74" fmla="*/ 2360264 h 5093336"/>
              <a:gd name="connsiteX75" fmla="*/ 142248 w 6727415"/>
              <a:gd name="connsiteY75" fmla="*/ 2241243 h 5093336"/>
              <a:gd name="connsiteX76" fmla="*/ 185803 w 6727415"/>
              <a:gd name="connsiteY76" fmla="*/ 2122219 h 5093336"/>
              <a:gd name="connsiteX77" fmla="*/ 229328 w 6727415"/>
              <a:gd name="connsiteY77" fmla="*/ 1997376 h 5093336"/>
              <a:gd name="connsiteX78" fmla="*/ 284495 w 6727415"/>
              <a:gd name="connsiteY78" fmla="*/ 1878354 h 5093336"/>
              <a:gd name="connsiteX79" fmla="*/ 339663 w 6727415"/>
              <a:gd name="connsiteY79" fmla="*/ 1759332 h 5093336"/>
              <a:gd name="connsiteX80" fmla="*/ 409338 w 6727415"/>
              <a:gd name="connsiteY80" fmla="*/ 1640279 h 5093336"/>
              <a:gd name="connsiteX81" fmla="*/ 479014 w 6727415"/>
              <a:gd name="connsiteY81" fmla="*/ 1512540 h 5093336"/>
              <a:gd name="connsiteX82" fmla="*/ 563199 w 6727415"/>
              <a:gd name="connsiteY82" fmla="*/ 1416744 h 5093336"/>
              <a:gd name="connsiteX83" fmla="*/ 647383 w 6727415"/>
              <a:gd name="connsiteY83" fmla="*/ 1326738 h 5093336"/>
              <a:gd name="connsiteX84" fmla="*/ 731598 w 6727415"/>
              <a:gd name="connsiteY84" fmla="*/ 1251270 h 5093336"/>
              <a:gd name="connsiteX85" fmla="*/ 821573 w 6727415"/>
              <a:gd name="connsiteY85" fmla="*/ 1190311 h 5093336"/>
              <a:gd name="connsiteX86" fmla="*/ 920296 w 6727415"/>
              <a:gd name="connsiteY86" fmla="*/ 1135143 h 5093336"/>
              <a:gd name="connsiteX87" fmla="*/ 1018988 w 6727415"/>
              <a:gd name="connsiteY87" fmla="*/ 1100307 h 5093336"/>
              <a:gd name="connsiteX88" fmla="*/ 1126428 w 6727415"/>
              <a:gd name="connsiteY88" fmla="*/ 1074185 h 5093336"/>
              <a:gd name="connsiteX89" fmla="*/ 1225120 w 6727415"/>
              <a:gd name="connsiteY89" fmla="*/ 1050959 h 5093336"/>
              <a:gd name="connsiteX90" fmla="*/ 4856984 w 6727415"/>
              <a:gd name="connsiteY90" fmla="*/ 473222 h 5093336"/>
              <a:gd name="connsiteX91" fmla="*/ 4830864 w 6727415"/>
              <a:gd name="connsiteY91" fmla="*/ 481939 h 5093336"/>
              <a:gd name="connsiteX92" fmla="*/ 4801818 w 6727415"/>
              <a:gd name="connsiteY92" fmla="*/ 481939 h 5093336"/>
              <a:gd name="connsiteX93" fmla="*/ 4772800 w 6727415"/>
              <a:gd name="connsiteY93" fmla="*/ 493552 h 5093336"/>
              <a:gd name="connsiteX94" fmla="*/ 4752470 w 6727415"/>
              <a:gd name="connsiteY94" fmla="*/ 499343 h 5093336"/>
              <a:gd name="connsiteX95" fmla="*/ 4723424 w 6727415"/>
              <a:gd name="connsiteY95" fmla="*/ 513851 h 5093336"/>
              <a:gd name="connsiteX96" fmla="*/ 4729245 w 6727415"/>
              <a:gd name="connsiteY96" fmla="*/ 534181 h 5093336"/>
              <a:gd name="connsiteX97" fmla="*/ 4743754 w 6727415"/>
              <a:gd name="connsiteY97" fmla="*/ 548690 h 5093336"/>
              <a:gd name="connsiteX98" fmla="*/ 4758261 w 6727415"/>
              <a:gd name="connsiteY98" fmla="*/ 569020 h 5093336"/>
              <a:gd name="connsiteX99" fmla="*/ 4769874 w 6727415"/>
              <a:gd name="connsiteY99" fmla="*/ 583527 h 5093336"/>
              <a:gd name="connsiteX100" fmla="*/ 4784413 w 6727415"/>
              <a:gd name="connsiteY100" fmla="*/ 598067 h 5093336"/>
              <a:gd name="connsiteX101" fmla="*/ 4798921 w 6727415"/>
              <a:gd name="connsiteY101" fmla="*/ 612575 h 5093336"/>
              <a:gd name="connsiteX102" fmla="*/ 4813429 w 6727415"/>
              <a:gd name="connsiteY102" fmla="*/ 627082 h 5093336"/>
              <a:gd name="connsiteX103" fmla="*/ 4827937 w 6727415"/>
              <a:gd name="connsiteY103" fmla="*/ 632904 h 5093336"/>
              <a:gd name="connsiteX104" fmla="*/ 4854089 w 6727415"/>
              <a:gd name="connsiteY104" fmla="*/ 659026 h 5093336"/>
              <a:gd name="connsiteX105" fmla="*/ 4883105 w 6727415"/>
              <a:gd name="connsiteY105" fmla="*/ 673534 h 5093336"/>
              <a:gd name="connsiteX106" fmla="*/ 4912153 w 6727415"/>
              <a:gd name="connsiteY106" fmla="*/ 688041 h 5093336"/>
              <a:gd name="connsiteX107" fmla="*/ 4926660 w 6727415"/>
              <a:gd name="connsiteY107" fmla="*/ 693863 h 5093336"/>
              <a:gd name="connsiteX108" fmla="*/ 4926660 w 6727415"/>
              <a:gd name="connsiteY108" fmla="*/ 673534 h 5093336"/>
              <a:gd name="connsiteX109" fmla="*/ 4920839 w 6727415"/>
              <a:gd name="connsiteY109" fmla="*/ 644516 h 5093336"/>
              <a:gd name="connsiteX110" fmla="*/ 4926660 w 6727415"/>
              <a:gd name="connsiteY110" fmla="*/ 629979 h 5093336"/>
              <a:gd name="connsiteX111" fmla="*/ 4926660 w 6727415"/>
              <a:gd name="connsiteY111" fmla="*/ 609678 h 5093336"/>
              <a:gd name="connsiteX112" fmla="*/ 4932451 w 6727415"/>
              <a:gd name="connsiteY112" fmla="*/ 595140 h 5093336"/>
              <a:gd name="connsiteX113" fmla="*/ 4938274 w 6727415"/>
              <a:gd name="connsiteY113" fmla="*/ 580631 h 5093336"/>
              <a:gd name="connsiteX114" fmla="*/ 4952781 w 6727415"/>
              <a:gd name="connsiteY114" fmla="*/ 574841 h 5093336"/>
              <a:gd name="connsiteX115" fmla="*/ 4961499 w 6727415"/>
              <a:gd name="connsiteY115" fmla="*/ 569020 h 5093336"/>
              <a:gd name="connsiteX116" fmla="*/ 4976006 w 6727415"/>
              <a:gd name="connsiteY116" fmla="*/ 560302 h 5093336"/>
              <a:gd name="connsiteX117" fmla="*/ 5034070 w 6727415"/>
              <a:gd name="connsiteY117" fmla="*/ 560302 h 5093336"/>
              <a:gd name="connsiteX118" fmla="*/ 5048579 w 6727415"/>
              <a:gd name="connsiteY118" fmla="*/ 569020 h 5093336"/>
              <a:gd name="connsiteX119" fmla="*/ 5063116 w 6727415"/>
              <a:gd name="connsiteY119" fmla="*/ 574841 h 5093336"/>
              <a:gd name="connsiteX120" fmla="*/ 5077625 w 6727415"/>
              <a:gd name="connsiteY120" fmla="*/ 574841 h 5093336"/>
              <a:gd name="connsiteX121" fmla="*/ 5086342 w 6727415"/>
              <a:gd name="connsiteY121" fmla="*/ 580631 h 5093336"/>
              <a:gd name="connsiteX122" fmla="*/ 5100850 w 6727415"/>
              <a:gd name="connsiteY122" fmla="*/ 595140 h 5093336"/>
              <a:gd name="connsiteX123" fmla="*/ 5109567 w 6727415"/>
              <a:gd name="connsiteY123" fmla="*/ 600962 h 5093336"/>
              <a:gd name="connsiteX124" fmla="*/ 5124075 w 6727415"/>
              <a:gd name="connsiteY124" fmla="*/ 615471 h 5093336"/>
              <a:gd name="connsiteX125" fmla="*/ 5132792 w 6727415"/>
              <a:gd name="connsiteY125" fmla="*/ 621291 h 5093336"/>
              <a:gd name="connsiteX126" fmla="*/ 5132792 w 6727415"/>
              <a:gd name="connsiteY126" fmla="*/ 632904 h 5093336"/>
              <a:gd name="connsiteX127" fmla="*/ 5129866 w 6727415"/>
              <a:gd name="connsiteY127" fmla="*/ 635800 h 5093336"/>
              <a:gd name="connsiteX128" fmla="*/ 5135689 w 6727415"/>
              <a:gd name="connsiteY128" fmla="*/ 650308 h 5093336"/>
              <a:gd name="connsiteX129" fmla="*/ 5135689 w 6727415"/>
              <a:gd name="connsiteY129" fmla="*/ 670637 h 5093336"/>
              <a:gd name="connsiteX130" fmla="*/ 5129866 w 6727415"/>
              <a:gd name="connsiteY130" fmla="*/ 685146 h 5093336"/>
              <a:gd name="connsiteX131" fmla="*/ 5121180 w 6727415"/>
              <a:gd name="connsiteY131" fmla="*/ 696759 h 5093336"/>
              <a:gd name="connsiteX132" fmla="*/ 5106641 w 6727415"/>
              <a:gd name="connsiteY132" fmla="*/ 711267 h 5093336"/>
              <a:gd name="connsiteX133" fmla="*/ 5092134 w 6727415"/>
              <a:gd name="connsiteY133" fmla="*/ 717089 h 5093336"/>
              <a:gd name="connsiteX134" fmla="*/ 5071804 w 6727415"/>
              <a:gd name="connsiteY134" fmla="*/ 731596 h 5093336"/>
              <a:gd name="connsiteX135" fmla="*/ 5051504 w 6727415"/>
              <a:gd name="connsiteY135" fmla="*/ 737418 h 5093336"/>
              <a:gd name="connsiteX136" fmla="*/ 5022457 w 6727415"/>
              <a:gd name="connsiteY136" fmla="*/ 751926 h 5093336"/>
              <a:gd name="connsiteX137" fmla="*/ 5042787 w 6727415"/>
              <a:gd name="connsiteY137" fmla="*/ 763540 h 5093336"/>
              <a:gd name="connsiteX138" fmla="*/ 5063116 w 6727415"/>
              <a:gd name="connsiteY138" fmla="*/ 772256 h 5093336"/>
              <a:gd name="connsiteX139" fmla="*/ 5083416 w 6727415"/>
              <a:gd name="connsiteY139" fmla="*/ 783869 h 5093336"/>
              <a:gd name="connsiteX140" fmla="*/ 5103745 w 6727415"/>
              <a:gd name="connsiteY140" fmla="*/ 789659 h 5093336"/>
              <a:gd name="connsiteX141" fmla="*/ 5126971 w 6727415"/>
              <a:gd name="connsiteY141" fmla="*/ 798376 h 5093336"/>
              <a:gd name="connsiteX142" fmla="*/ 5147301 w 6727415"/>
              <a:gd name="connsiteY142" fmla="*/ 804167 h 5093336"/>
              <a:gd name="connsiteX143" fmla="*/ 5167630 w 6727415"/>
              <a:gd name="connsiteY143" fmla="*/ 809989 h 5093336"/>
              <a:gd name="connsiteX144" fmla="*/ 5187930 w 6727415"/>
              <a:gd name="connsiteY144" fmla="*/ 818706 h 5093336"/>
              <a:gd name="connsiteX145" fmla="*/ 5286652 w 6727415"/>
              <a:gd name="connsiteY145" fmla="*/ 818706 h 5093336"/>
              <a:gd name="connsiteX146" fmla="*/ 5306982 w 6727415"/>
              <a:gd name="connsiteY146" fmla="*/ 809989 h 5093336"/>
              <a:gd name="connsiteX147" fmla="*/ 5327281 w 6727415"/>
              <a:gd name="connsiteY147" fmla="*/ 804167 h 5093336"/>
              <a:gd name="connsiteX148" fmla="*/ 5347611 w 6727415"/>
              <a:gd name="connsiteY148" fmla="*/ 798376 h 5093336"/>
              <a:gd name="connsiteX149" fmla="*/ 5341820 w 6727415"/>
              <a:gd name="connsiteY149" fmla="*/ 778048 h 5093336"/>
              <a:gd name="connsiteX150" fmla="*/ 5341820 w 6727415"/>
              <a:gd name="connsiteY150" fmla="*/ 763540 h 5093336"/>
              <a:gd name="connsiteX151" fmla="*/ 5327281 w 6727415"/>
              <a:gd name="connsiteY151" fmla="*/ 743209 h 5093336"/>
              <a:gd name="connsiteX152" fmla="*/ 5318595 w 6727415"/>
              <a:gd name="connsiteY152" fmla="*/ 722879 h 5093336"/>
              <a:gd name="connsiteX153" fmla="*/ 5312773 w 6727415"/>
              <a:gd name="connsiteY153" fmla="*/ 708371 h 5093336"/>
              <a:gd name="connsiteX154" fmla="*/ 5298265 w 6727415"/>
              <a:gd name="connsiteY154" fmla="*/ 688041 h 5093336"/>
              <a:gd name="connsiteX155" fmla="*/ 5283757 w 6727415"/>
              <a:gd name="connsiteY155" fmla="*/ 667742 h 5093336"/>
              <a:gd name="connsiteX156" fmla="*/ 5269218 w 6727415"/>
              <a:gd name="connsiteY156" fmla="*/ 653204 h 5093336"/>
              <a:gd name="connsiteX157" fmla="*/ 5257606 w 6727415"/>
              <a:gd name="connsiteY157" fmla="*/ 632904 h 5093336"/>
              <a:gd name="connsiteX158" fmla="*/ 5243097 w 6727415"/>
              <a:gd name="connsiteY158" fmla="*/ 621291 h 5093336"/>
              <a:gd name="connsiteX159" fmla="*/ 5222769 w 6727415"/>
              <a:gd name="connsiteY159" fmla="*/ 600962 h 5093336"/>
              <a:gd name="connsiteX160" fmla="*/ 5208260 w 6727415"/>
              <a:gd name="connsiteY160" fmla="*/ 589349 h 5093336"/>
              <a:gd name="connsiteX161" fmla="*/ 5187930 w 6727415"/>
              <a:gd name="connsiteY161" fmla="*/ 569020 h 5093336"/>
              <a:gd name="connsiteX162" fmla="*/ 5167630 w 6727415"/>
              <a:gd name="connsiteY162" fmla="*/ 554511 h 5093336"/>
              <a:gd name="connsiteX163" fmla="*/ 5147301 w 6727415"/>
              <a:gd name="connsiteY163" fmla="*/ 539972 h 5093336"/>
              <a:gd name="connsiteX164" fmla="*/ 5126971 w 6727415"/>
              <a:gd name="connsiteY164" fmla="*/ 528391 h 5093336"/>
              <a:gd name="connsiteX165" fmla="*/ 5103745 w 6727415"/>
              <a:gd name="connsiteY165" fmla="*/ 522568 h 5093336"/>
              <a:gd name="connsiteX166" fmla="*/ 5083416 w 6727415"/>
              <a:gd name="connsiteY166" fmla="*/ 508061 h 5093336"/>
              <a:gd name="connsiteX167" fmla="*/ 5054400 w 6727415"/>
              <a:gd name="connsiteY167" fmla="*/ 499343 h 5093336"/>
              <a:gd name="connsiteX168" fmla="*/ 5034070 w 6727415"/>
              <a:gd name="connsiteY168" fmla="*/ 487731 h 5093336"/>
              <a:gd name="connsiteX169" fmla="*/ 5005054 w 6727415"/>
              <a:gd name="connsiteY169" fmla="*/ 481939 h 5093336"/>
              <a:gd name="connsiteX170" fmla="*/ 4984724 w 6727415"/>
              <a:gd name="connsiteY170" fmla="*/ 481939 h 5093336"/>
              <a:gd name="connsiteX171" fmla="*/ 4955677 w 6727415"/>
              <a:gd name="connsiteY171" fmla="*/ 473222 h 5093336"/>
              <a:gd name="connsiteX172" fmla="*/ 4674078 w 6727415"/>
              <a:gd name="connsiteY172" fmla="*/ 0 h 5093336"/>
              <a:gd name="connsiteX173" fmla="*/ 4758261 w 6727415"/>
              <a:gd name="connsiteY173" fmla="*/ 0 h 5093336"/>
              <a:gd name="connsiteX174" fmla="*/ 4798921 w 6727415"/>
              <a:gd name="connsiteY174" fmla="*/ 5821 h 5093336"/>
              <a:gd name="connsiteX175" fmla="*/ 4839550 w 6727415"/>
              <a:gd name="connsiteY175" fmla="*/ 11611 h 5093336"/>
              <a:gd name="connsiteX176" fmla="*/ 4888928 w 6727415"/>
              <a:gd name="connsiteY176" fmla="*/ 26120 h 5093336"/>
              <a:gd name="connsiteX177" fmla="*/ 4932451 w 6727415"/>
              <a:gd name="connsiteY177" fmla="*/ 40659 h 5093336"/>
              <a:gd name="connsiteX178" fmla="*/ 4973111 w 6727415"/>
              <a:gd name="connsiteY178" fmla="*/ 52271 h 5093336"/>
              <a:gd name="connsiteX179" fmla="*/ 5022457 w 6727415"/>
              <a:gd name="connsiteY179" fmla="*/ 75496 h 5093336"/>
              <a:gd name="connsiteX180" fmla="*/ 5066012 w 6727415"/>
              <a:gd name="connsiteY180" fmla="*/ 87109 h 5093336"/>
              <a:gd name="connsiteX181" fmla="*/ 5109567 w 6727415"/>
              <a:gd name="connsiteY181" fmla="*/ 116125 h 5093336"/>
              <a:gd name="connsiteX182" fmla="*/ 5153092 w 6727415"/>
              <a:gd name="connsiteY182" fmla="*/ 136455 h 5093336"/>
              <a:gd name="connsiteX183" fmla="*/ 5202469 w 6727415"/>
              <a:gd name="connsiteY183" fmla="*/ 165472 h 5093336"/>
              <a:gd name="connsiteX184" fmla="*/ 5245993 w 6727415"/>
              <a:gd name="connsiteY184" fmla="*/ 200309 h 5093336"/>
              <a:gd name="connsiteX185" fmla="*/ 5286652 w 6727415"/>
              <a:gd name="connsiteY185" fmla="*/ 229356 h 5093336"/>
              <a:gd name="connsiteX186" fmla="*/ 5330207 w 6727415"/>
              <a:gd name="connsiteY186" fmla="*/ 264194 h 5093336"/>
              <a:gd name="connsiteX187" fmla="*/ 5365046 w 6727415"/>
              <a:gd name="connsiteY187" fmla="*/ 296137 h 5093336"/>
              <a:gd name="connsiteX188" fmla="*/ 5408571 w 6727415"/>
              <a:gd name="connsiteY188" fmla="*/ 330975 h 5093336"/>
              <a:gd name="connsiteX189" fmla="*/ 5443408 w 6727415"/>
              <a:gd name="connsiteY189" fmla="*/ 374499 h 5093336"/>
              <a:gd name="connsiteX190" fmla="*/ 5478246 w 6727415"/>
              <a:gd name="connsiteY190" fmla="*/ 415159 h 5093336"/>
              <a:gd name="connsiteX191" fmla="*/ 5518906 w 6727415"/>
              <a:gd name="connsiteY191" fmla="*/ 449997 h 5093336"/>
              <a:gd name="connsiteX192" fmla="*/ 5547922 w 6727415"/>
              <a:gd name="connsiteY192" fmla="*/ 490626 h 5093336"/>
              <a:gd name="connsiteX193" fmla="*/ 5640823 w 6727415"/>
              <a:gd name="connsiteY193" fmla="*/ 571914 h 5093336"/>
              <a:gd name="connsiteX194" fmla="*/ 5742442 w 6727415"/>
              <a:gd name="connsiteY194" fmla="*/ 656130 h 5093336"/>
              <a:gd name="connsiteX195" fmla="*/ 5768562 w 6727415"/>
              <a:gd name="connsiteY195" fmla="*/ 676428 h 5093336"/>
              <a:gd name="connsiteX196" fmla="*/ 5797609 w 6727415"/>
              <a:gd name="connsiteY196" fmla="*/ 696759 h 5093336"/>
              <a:gd name="connsiteX197" fmla="*/ 5826627 w 6727415"/>
              <a:gd name="connsiteY197" fmla="*/ 717089 h 5093336"/>
              <a:gd name="connsiteX198" fmla="*/ 5855673 w 6727415"/>
              <a:gd name="connsiteY198" fmla="*/ 737418 h 5093336"/>
              <a:gd name="connsiteX199" fmla="*/ 5884689 w 6727415"/>
              <a:gd name="connsiteY199" fmla="*/ 757718 h 5093336"/>
              <a:gd name="connsiteX200" fmla="*/ 5919527 w 6727415"/>
              <a:gd name="connsiteY200" fmla="*/ 778048 h 5093336"/>
              <a:gd name="connsiteX201" fmla="*/ 5948574 w 6727415"/>
              <a:gd name="connsiteY201" fmla="*/ 798376 h 5093336"/>
              <a:gd name="connsiteX202" fmla="*/ 5977590 w 6727415"/>
              <a:gd name="connsiteY202" fmla="*/ 812885 h 5093336"/>
              <a:gd name="connsiteX203" fmla="*/ 6012428 w 6727415"/>
              <a:gd name="connsiteY203" fmla="*/ 824498 h 5093336"/>
              <a:gd name="connsiteX204" fmla="*/ 6050192 w 6727415"/>
              <a:gd name="connsiteY204" fmla="*/ 847724 h 5093336"/>
              <a:gd name="connsiteX205" fmla="*/ 6076313 w 6727415"/>
              <a:gd name="connsiteY205" fmla="*/ 853544 h 5093336"/>
              <a:gd name="connsiteX206" fmla="*/ 6111152 w 6727415"/>
              <a:gd name="connsiteY206" fmla="*/ 865157 h 5093336"/>
              <a:gd name="connsiteX207" fmla="*/ 6145989 w 6727415"/>
              <a:gd name="connsiteY207" fmla="*/ 879665 h 5093336"/>
              <a:gd name="connsiteX208" fmla="*/ 6180828 w 6727415"/>
              <a:gd name="connsiteY208" fmla="*/ 885457 h 5093336"/>
              <a:gd name="connsiteX209" fmla="*/ 6215665 w 6727415"/>
              <a:gd name="connsiteY209" fmla="*/ 894173 h 5093336"/>
              <a:gd name="connsiteX210" fmla="*/ 6320179 w 6727415"/>
              <a:gd name="connsiteY210" fmla="*/ 894173 h 5093336"/>
              <a:gd name="connsiteX211" fmla="*/ 6360809 w 6727415"/>
              <a:gd name="connsiteY211" fmla="*/ 885457 h 5093336"/>
              <a:gd name="connsiteX212" fmla="*/ 6395646 w 6727415"/>
              <a:gd name="connsiteY212" fmla="*/ 879665 h 5093336"/>
              <a:gd name="connsiteX213" fmla="*/ 6439201 w 6727415"/>
              <a:gd name="connsiteY213" fmla="*/ 873843 h 5093336"/>
              <a:gd name="connsiteX214" fmla="*/ 6474039 w 6727415"/>
              <a:gd name="connsiteY214" fmla="*/ 859335 h 5093336"/>
              <a:gd name="connsiteX215" fmla="*/ 6517594 w 6727415"/>
              <a:gd name="connsiteY215" fmla="*/ 844828 h 5093336"/>
              <a:gd name="connsiteX216" fmla="*/ 6552433 w 6727415"/>
              <a:gd name="connsiteY216" fmla="*/ 821602 h 5093336"/>
              <a:gd name="connsiteX217" fmla="*/ 6552433 w 6727415"/>
              <a:gd name="connsiteY217" fmla="*/ 844828 h 5093336"/>
              <a:gd name="connsiteX218" fmla="*/ 6543715 w 6727415"/>
              <a:gd name="connsiteY218" fmla="*/ 865157 h 5093336"/>
              <a:gd name="connsiteX219" fmla="*/ 6534999 w 6727415"/>
              <a:gd name="connsiteY219" fmla="*/ 894173 h 5093336"/>
              <a:gd name="connsiteX220" fmla="*/ 6529208 w 6727415"/>
              <a:gd name="connsiteY220" fmla="*/ 905787 h 5093336"/>
              <a:gd name="connsiteX221" fmla="*/ 6514699 w 6727415"/>
              <a:gd name="connsiteY221" fmla="*/ 926116 h 5093336"/>
              <a:gd name="connsiteX222" fmla="*/ 6508878 w 6727415"/>
              <a:gd name="connsiteY222" fmla="*/ 940624 h 5093336"/>
              <a:gd name="connsiteX223" fmla="*/ 6494369 w 6727415"/>
              <a:gd name="connsiteY223" fmla="*/ 960954 h 5093336"/>
              <a:gd name="connsiteX224" fmla="*/ 6479861 w 6727415"/>
              <a:gd name="connsiteY224" fmla="*/ 975462 h 5093336"/>
              <a:gd name="connsiteX225" fmla="*/ 6465323 w 6727415"/>
              <a:gd name="connsiteY225" fmla="*/ 989971 h 5093336"/>
              <a:gd name="connsiteX226" fmla="*/ 6450814 w 6727415"/>
              <a:gd name="connsiteY226" fmla="*/ 1004509 h 5093336"/>
              <a:gd name="connsiteX227" fmla="*/ 6436305 w 6727415"/>
              <a:gd name="connsiteY227" fmla="*/ 1019017 h 5093336"/>
              <a:gd name="connsiteX228" fmla="*/ 6415976 w 6727415"/>
              <a:gd name="connsiteY228" fmla="*/ 1024808 h 5093336"/>
              <a:gd name="connsiteX229" fmla="*/ 6401468 w 6727415"/>
              <a:gd name="connsiteY229" fmla="*/ 1039348 h 5093336"/>
              <a:gd name="connsiteX230" fmla="*/ 6381138 w 6727415"/>
              <a:gd name="connsiteY230" fmla="*/ 1045138 h 5093336"/>
              <a:gd name="connsiteX231" fmla="*/ 6360809 w 6727415"/>
              <a:gd name="connsiteY231" fmla="*/ 1059646 h 5093336"/>
              <a:gd name="connsiteX232" fmla="*/ 6346300 w 6727415"/>
              <a:gd name="connsiteY232" fmla="*/ 1065467 h 5093336"/>
              <a:gd name="connsiteX233" fmla="*/ 6262117 w 6727415"/>
              <a:gd name="connsiteY233" fmla="*/ 1100307 h 5093336"/>
              <a:gd name="connsiteX234" fmla="*/ 6177932 w 6727415"/>
              <a:gd name="connsiteY234" fmla="*/ 1135143 h 5093336"/>
              <a:gd name="connsiteX235" fmla="*/ 6134377 w 6727415"/>
              <a:gd name="connsiteY235" fmla="*/ 1155473 h 5093336"/>
              <a:gd name="connsiteX236" fmla="*/ 6090822 w 6727415"/>
              <a:gd name="connsiteY236" fmla="*/ 1167087 h 5093336"/>
              <a:gd name="connsiteX237" fmla="*/ 6076313 w 6727415"/>
              <a:gd name="connsiteY237" fmla="*/ 1184491 h 5093336"/>
              <a:gd name="connsiteX238" fmla="*/ 6055983 w 6727415"/>
              <a:gd name="connsiteY238" fmla="*/ 1190311 h 5093336"/>
              <a:gd name="connsiteX239" fmla="*/ 6035654 w 6727415"/>
              <a:gd name="connsiteY239" fmla="*/ 1201924 h 5093336"/>
              <a:gd name="connsiteX240" fmla="*/ 6021145 w 6727415"/>
              <a:gd name="connsiteY240" fmla="*/ 1216432 h 5093336"/>
              <a:gd name="connsiteX241" fmla="*/ 6727415 w 6727415"/>
              <a:gd name="connsiteY241" fmla="*/ 2052018 h 5093336"/>
              <a:gd name="connsiteX242" fmla="*/ 6727415 w 6727415"/>
              <a:gd name="connsiteY242" fmla="*/ 5093336 h 5093336"/>
              <a:gd name="connsiteX243" fmla="*/ 5242797 w 6727415"/>
              <a:gd name="connsiteY243" fmla="*/ 5093336 h 5093336"/>
              <a:gd name="connsiteX244" fmla="*/ 5309879 w 6727415"/>
              <a:gd name="connsiteY244" fmla="*/ 4978933 h 5093336"/>
              <a:gd name="connsiteX245" fmla="*/ 5394062 w 6727415"/>
              <a:gd name="connsiteY245" fmla="*/ 4784413 h 5093336"/>
              <a:gd name="connsiteX246" fmla="*/ 5428901 w 6727415"/>
              <a:gd name="connsiteY246" fmla="*/ 4729245 h 5093336"/>
              <a:gd name="connsiteX247" fmla="*/ 5463738 w 6727415"/>
              <a:gd name="connsiteY247" fmla="*/ 4665391 h 5093336"/>
              <a:gd name="connsiteX248" fmla="*/ 5504397 w 6727415"/>
              <a:gd name="connsiteY248" fmla="*/ 4601506 h 5093336"/>
              <a:gd name="connsiteX249" fmla="*/ 5539236 w 6727415"/>
              <a:gd name="connsiteY249" fmla="*/ 4546369 h 5093336"/>
              <a:gd name="connsiteX250" fmla="*/ 5559536 w 6727415"/>
              <a:gd name="connsiteY250" fmla="*/ 4511530 h 5093336"/>
              <a:gd name="connsiteX251" fmla="*/ 5579864 w 6727415"/>
              <a:gd name="connsiteY251" fmla="*/ 4485380 h 5093336"/>
              <a:gd name="connsiteX252" fmla="*/ 5600194 w 6727415"/>
              <a:gd name="connsiteY252" fmla="*/ 4456363 h 5093336"/>
              <a:gd name="connsiteX253" fmla="*/ 5620525 w 6727415"/>
              <a:gd name="connsiteY253" fmla="*/ 4430242 h 5093336"/>
              <a:gd name="connsiteX254" fmla="*/ 5640823 w 6727415"/>
              <a:gd name="connsiteY254" fmla="*/ 4401195 h 5093336"/>
              <a:gd name="connsiteX255" fmla="*/ 5661153 w 6727415"/>
              <a:gd name="connsiteY255" fmla="*/ 4380866 h 5093336"/>
              <a:gd name="connsiteX256" fmla="*/ 5690201 w 6727415"/>
              <a:gd name="connsiteY256" fmla="*/ 4354744 h 5093336"/>
              <a:gd name="connsiteX257" fmla="*/ 5713426 w 6727415"/>
              <a:gd name="connsiteY257" fmla="*/ 4334415 h 5093336"/>
              <a:gd name="connsiteX258" fmla="*/ 5739547 w 6727415"/>
              <a:gd name="connsiteY258" fmla="*/ 4305399 h 5093336"/>
              <a:gd name="connsiteX259" fmla="*/ 5768562 w 6727415"/>
              <a:gd name="connsiteY259" fmla="*/ 4285068 h 5093336"/>
              <a:gd name="connsiteX260" fmla="*/ 5788892 w 6727415"/>
              <a:gd name="connsiteY260" fmla="*/ 4264739 h 5093336"/>
              <a:gd name="connsiteX261" fmla="*/ 5823731 w 6727415"/>
              <a:gd name="connsiteY261" fmla="*/ 4244440 h 5093336"/>
              <a:gd name="connsiteX262" fmla="*/ 5852777 w 6727415"/>
              <a:gd name="connsiteY262" fmla="*/ 4221215 h 5093336"/>
              <a:gd name="connsiteX263" fmla="*/ 5881793 w 6727415"/>
              <a:gd name="connsiteY263" fmla="*/ 4200884 h 5093336"/>
              <a:gd name="connsiteX264" fmla="*/ 5916632 w 6727415"/>
              <a:gd name="connsiteY264" fmla="*/ 4186376 h 5093336"/>
              <a:gd name="connsiteX265" fmla="*/ 5945678 w 6727415"/>
              <a:gd name="connsiteY265" fmla="*/ 4166047 h 5093336"/>
              <a:gd name="connsiteX266" fmla="*/ 5980517 w 6727415"/>
              <a:gd name="connsiteY266" fmla="*/ 4154434 h 5093336"/>
              <a:gd name="connsiteX267" fmla="*/ 6015324 w 6727415"/>
              <a:gd name="connsiteY267" fmla="*/ 4139926 h 5093336"/>
              <a:gd name="connsiteX268" fmla="*/ 6050192 w 6727415"/>
              <a:gd name="connsiteY268" fmla="*/ 4134104 h 5093336"/>
              <a:gd name="connsiteX269" fmla="*/ 6093718 w 6727415"/>
              <a:gd name="connsiteY269" fmla="*/ 4119596 h 5093336"/>
              <a:gd name="connsiteX270" fmla="*/ 6128555 w 6727415"/>
              <a:gd name="connsiteY270" fmla="*/ 4113775 h 5093336"/>
              <a:gd name="connsiteX271" fmla="*/ 6172110 w 6727415"/>
              <a:gd name="connsiteY271" fmla="*/ 4107983 h 5093336"/>
              <a:gd name="connsiteX272" fmla="*/ 6215665 w 6727415"/>
              <a:gd name="connsiteY272" fmla="*/ 4099266 h 5093336"/>
              <a:gd name="connsiteX273" fmla="*/ 6265011 w 6727415"/>
              <a:gd name="connsiteY273" fmla="*/ 4093475 h 5093336"/>
              <a:gd name="connsiteX274" fmla="*/ 6265011 w 6727415"/>
              <a:gd name="connsiteY274" fmla="*/ 3875730 h 5093336"/>
              <a:gd name="connsiteX275" fmla="*/ 6259220 w 6727415"/>
              <a:gd name="connsiteY275" fmla="*/ 3771218 h 5093336"/>
              <a:gd name="connsiteX276" fmla="*/ 6253399 w 6727415"/>
              <a:gd name="connsiteY276" fmla="*/ 3660882 h 5093336"/>
              <a:gd name="connsiteX277" fmla="*/ 6238890 w 6727415"/>
              <a:gd name="connsiteY277" fmla="*/ 3556368 h 5093336"/>
              <a:gd name="connsiteX278" fmla="*/ 6224383 w 6727415"/>
              <a:gd name="connsiteY278" fmla="*/ 3451854 h 5093336"/>
              <a:gd name="connsiteX279" fmla="*/ 6204053 w 6727415"/>
              <a:gd name="connsiteY279" fmla="*/ 3341549 h 5093336"/>
              <a:gd name="connsiteX280" fmla="*/ 6183723 w 6727415"/>
              <a:gd name="connsiteY280" fmla="*/ 3237034 h 5093336"/>
              <a:gd name="connsiteX281" fmla="*/ 6154707 w 6727415"/>
              <a:gd name="connsiteY281" fmla="*/ 3132520 h 5093336"/>
              <a:gd name="connsiteX282" fmla="*/ 6125659 w 6727415"/>
              <a:gd name="connsiteY282" fmla="*/ 3036725 h 5093336"/>
              <a:gd name="connsiteX283" fmla="*/ 6090822 w 6727415"/>
              <a:gd name="connsiteY283" fmla="*/ 2932211 h 5093336"/>
              <a:gd name="connsiteX284" fmla="*/ 6055983 w 6727415"/>
              <a:gd name="connsiteY284" fmla="*/ 2836383 h 5093336"/>
              <a:gd name="connsiteX285" fmla="*/ 6021145 w 6727415"/>
              <a:gd name="connsiteY285" fmla="*/ 2731870 h 5093336"/>
              <a:gd name="connsiteX286" fmla="*/ 5977590 w 6727415"/>
              <a:gd name="connsiteY286" fmla="*/ 2641894 h 5093336"/>
              <a:gd name="connsiteX287" fmla="*/ 5928244 w 6727415"/>
              <a:gd name="connsiteY287" fmla="*/ 2543171 h 5093336"/>
              <a:gd name="connsiteX288" fmla="*/ 5887616 w 6727415"/>
              <a:gd name="connsiteY288" fmla="*/ 2444478 h 5093336"/>
              <a:gd name="connsiteX289" fmla="*/ 5829552 w 6727415"/>
              <a:gd name="connsiteY289" fmla="*/ 2354472 h 5093336"/>
              <a:gd name="connsiteX290" fmla="*/ 5774384 w 6727415"/>
              <a:gd name="connsiteY290" fmla="*/ 2270288 h 5093336"/>
              <a:gd name="connsiteX291" fmla="*/ 5719217 w 6727415"/>
              <a:gd name="connsiteY291" fmla="*/ 2180282 h 5093336"/>
              <a:gd name="connsiteX292" fmla="*/ 5661153 w 6727415"/>
              <a:gd name="connsiteY292" fmla="*/ 2096099 h 5093336"/>
              <a:gd name="connsiteX293" fmla="*/ 5597300 w 6727415"/>
              <a:gd name="connsiteY293" fmla="*/ 2020601 h 5093336"/>
              <a:gd name="connsiteX294" fmla="*/ 5527623 w 6727415"/>
              <a:gd name="connsiteY294" fmla="*/ 1936416 h 5093336"/>
              <a:gd name="connsiteX295" fmla="*/ 5457947 w 6727415"/>
              <a:gd name="connsiteY295" fmla="*/ 1860919 h 5093336"/>
              <a:gd name="connsiteX296" fmla="*/ 5388271 w 6727415"/>
              <a:gd name="connsiteY296" fmla="*/ 1791244 h 5093336"/>
              <a:gd name="connsiteX297" fmla="*/ 5309879 w 6727415"/>
              <a:gd name="connsiteY297" fmla="*/ 1721567 h 5093336"/>
              <a:gd name="connsiteX298" fmla="*/ 5231485 w 6727415"/>
              <a:gd name="connsiteY298" fmla="*/ 1651891 h 5093336"/>
              <a:gd name="connsiteX299" fmla="*/ 5147301 w 6727415"/>
              <a:gd name="connsiteY299" fmla="*/ 1590933 h 5093336"/>
              <a:gd name="connsiteX300" fmla="*/ 5063116 w 6727415"/>
              <a:gd name="connsiteY300" fmla="*/ 1535766 h 5093336"/>
              <a:gd name="connsiteX301" fmla="*/ 4978901 w 6727415"/>
              <a:gd name="connsiteY301" fmla="*/ 1480629 h 5093336"/>
              <a:gd name="connsiteX302" fmla="*/ 4886001 w 6727415"/>
              <a:gd name="connsiteY302" fmla="*/ 1425460 h 5093336"/>
              <a:gd name="connsiteX303" fmla="*/ 4796025 w 6727415"/>
              <a:gd name="connsiteY303" fmla="*/ 1376115 h 5093336"/>
              <a:gd name="connsiteX304" fmla="*/ 4697303 w 6727415"/>
              <a:gd name="connsiteY304" fmla="*/ 1335454 h 5093336"/>
              <a:gd name="connsiteX305" fmla="*/ 4659569 w 6727415"/>
              <a:gd name="connsiteY305" fmla="*/ 1349964 h 5093336"/>
              <a:gd name="connsiteX306" fmla="*/ 4618909 w 6727415"/>
              <a:gd name="connsiteY306" fmla="*/ 1361575 h 5093336"/>
              <a:gd name="connsiteX307" fmla="*/ 4575385 w 6727415"/>
              <a:gd name="connsiteY307" fmla="*/ 1373189 h 5093336"/>
              <a:gd name="connsiteX308" fmla="*/ 4526008 w 6727415"/>
              <a:gd name="connsiteY308" fmla="*/ 1381905 h 5093336"/>
              <a:gd name="connsiteX309" fmla="*/ 4476663 w 6727415"/>
              <a:gd name="connsiteY309" fmla="*/ 1393518 h 5093336"/>
              <a:gd name="connsiteX310" fmla="*/ 4418599 w 6727415"/>
              <a:gd name="connsiteY310" fmla="*/ 1402235 h 5093336"/>
              <a:gd name="connsiteX311" fmla="*/ 4369253 w 6727415"/>
              <a:gd name="connsiteY311" fmla="*/ 1408026 h 5093336"/>
              <a:gd name="connsiteX312" fmla="*/ 4087653 w 6727415"/>
              <a:gd name="connsiteY312" fmla="*/ 1408026 h 5093336"/>
              <a:gd name="connsiteX313" fmla="*/ 4023769 w 6727415"/>
              <a:gd name="connsiteY313" fmla="*/ 1402235 h 5093336"/>
              <a:gd name="connsiteX314" fmla="*/ 3968602 w 6727415"/>
              <a:gd name="connsiteY314" fmla="*/ 1393518 h 5093336"/>
              <a:gd name="connsiteX315" fmla="*/ 3913463 w 6727415"/>
              <a:gd name="connsiteY315" fmla="*/ 1387726 h 5093336"/>
              <a:gd name="connsiteX316" fmla="*/ 3864087 w 6727415"/>
              <a:gd name="connsiteY316" fmla="*/ 1373189 h 5093336"/>
              <a:gd name="connsiteX317" fmla="*/ 3808950 w 6727415"/>
              <a:gd name="connsiteY317" fmla="*/ 1361575 h 5093336"/>
              <a:gd name="connsiteX318" fmla="*/ 3759573 w 6727415"/>
              <a:gd name="connsiteY318" fmla="*/ 1355785 h 5093336"/>
              <a:gd name="connsiteX319" fmla="*/ 3710227 w 6727415"/>
              <a:gd name="connsiteY319" fmla="*/ 1335454 h 5093336"/>
              <a:gd name="connsiteX320" fmla="*/ 3660881 w 6727415"/>
              <a:gd name="connsiteY320" fmla="*/ 1320946 h 5093336"/>
              <a:gd name="connsiteX321" fmla="*/ 3617326 w 6727415"/>
              <a:gd name="connsiteY321" fmla="*/ 1300616 h 5093336"/>
              <a:gd name="connsiteX322" fmla="*/ 3573771 w 6727415"/>
              <a:gd name="connsiteY322" fmla="*/ 1280286 h 5093336"/>
              <a:gd name="connsiteX323" fmla="*/ 3538932 w 6727415"/>
              <a:gd name="connsiteY323" fmla="*/ 1259987 h 5093336"/>
              <a:gd name="connsiteX324" fmla="*/ 3504095 w 6727415"/>
              <a:gd name="connsiteY324" fmla="*/ 1239658 h 5093336"/>
              <a:gd name="connsiteX325" fmla="*/ 3477973 w 6727415"/>
              <a:gd name="connsiteY325" fmla="*/ 1210610 h 5093336"/>
              <a:gd name="connsiteX326" fmla="*/ 3457643 w 6727415"/>
              <a:gd name="connsiteY326" fmla="*/ 1184491 h 5093336"/>
              <a:gd name="connsiteX327" fmla="*/ 3437315 w 6727415"/>
              <a:gd name="connsiteY327" fmla="*/ 1155473 h 5093336"/>
              <a:gd name="connsiteX328" fmla="*/ 3422806 w 6727415"/>
              <a:gd name="connsiteY328" fmla="*/ 1126426 h 5093336"/>
              <a:gd name="connsiteX329" fmla="*/ 3417015 w 6727415"/>
              <a:gd name="connsiteY329" fmla="*/ 1091589 h 5093336"/>
              <a:gd name="connsiteX330" fmla="*/ 3408297 w 6727415"/>
              <a:gd name="connsiteY330" fmla="*/ 1056751 h 5093336"/>
              <a:gd name="connsiteX331" fmla="*/ 3417015 w 6727415"/>
              <a:gd name="connsiteY331" fmla="*/ 1021913 h 5093336"/>
              <a:gd name="connsiteX332" fmla="*/ 3422806 w 6727415"/>
              <a:gd name="connsiteY332" fmla="*/ 987074 h 5093336"/>
              <a:gd name="connsiteX333" fmla="*/ 3451854 w 6727415"/>
              <a:gd name="connsiteY333" fmla="*/ 1001583 h 5093336"/>
              <a:gd name="connsiteX334" fmla="*/ 3486691 w 6727415"/>
              <a:gd name="connsiteY334" fmla="*/ 1016122 h 5093336"/>
              <a:gd name="connsiteX335" fmla="*/ 3527320 w 6727415"/>
              <a:gd name="connsiteY335" fmla="*/ 1030630 h 5093336"/>
              <a:gd name="connsiteX336" fmla="*/ 3570875 w 6727415"/>
              <a:gd name="connsiteY336" fmla="*/ 1045138 h 5093336"/>
              <a:gd name="connsiteX337" fmla="*/ 3620221 w 6727415"/>
              <a:gd name="connsiteY337" fmla="*/ 1050959 h 5093336"/>
              <a:gd name="connsiteX338" fmla="*/ 3669597 w 6727415"/>
              <a:gd name="connsiteY338" fmla="*/ 1065467 h 5093336"/>
              <a:gd name="connsiteX339" fmla="*/ 3724736 w 6727415"/>
              <a:gd name="connsiteY339" fmla="*/ 1071260 h 5093336"/>
              <a:gd name="connsiteX340" fmla="*/ 3774111 w 6727415"/>
              <a:gd name="connsiteY340" fmla="*/ 1077081 h 5093336"/>
              <a:gd name="connsiteX341" fmla="*/ 3832176 w 6727415"/>
              <a:gd name="connsiteY341" fmla="*/ 1085797 h 5093336"/>
              <a:gd name="connsiteX342" fmla="*/ 3974422 w 6727415"/>
              <a:gd name="connsiteY342" fmla="*/ 1085797 h 5093336"/>
              <a:gd name="connsiteX343" fmla="*/ 4003439 w 6727415"/>
              <a:gd name="connsiteY343" fmla="*/ 1077081 h 5093336"/>
              <a:gd name="connsiteX344" fmla="*/ 4032486 w 6727415"/>
              <a:gd name="connsiteY344" fmla="*/ 1077081 h 5093336"/>
              <a:gd name="connsiteX345" fmla="*/ 4061502 w 6727415"/>
              <a:gd name="connsiteY345" fmla="*/ 1071260 h 5093336"/>
              <a:gd name="connsiteX346" fmla="*/ 4081832 w 6727415"/>
              <a:gd name="connsiteY346" fmla="*/ 1065467 h 5093336"/>
              <a:gd name="connsiteX347" fmla="*/ 4110879 w 6727415"/>
              <a:gd name="connsiteY347" fmla="*/ 1059646 h 5093336"/>
              <a:gd name="connsiteX348" fmla="*/ 4139896 w 6727415"/>
              <a:gd name="connsiteY348" fmla="*/ 1050959 h 5093336"/>
              <a:gd name="connsiteX349" fmla="*/ 4160226 w 6727415"/>
              <a:gd name="connsiteY349" fmla="*/ 1045138 h 5093336"/>
              <a:gd name="connsiteX350" fmla="*/ 4189242 w 6727415"/>
              <a:gd name="connsiteY350" fmla="*/ 1039348 h 5093336"/>
              <a:gd name="connsiteX351" fmla="*/ 4209572 w 6727415"/>
              <a:gd name="connsiteY351" fmla="*/ 1024808 h 5093336"/>
              <a:gd name="connsiteX352" fmla="*/ 4189242 w 6727415"/>
              <a:gd name="connsiteY352" fmla="*/ 989971 h 5093336"/>
              <a:gd name="connsiteX353" fmla="*/ 4160226 w 6727415"/>
              <a:gd name="connsiteY353" fmla="*/ 955132 h 5093336"/>
              <a:gd name="connsiteX354" fmla="*/ 4134104 w 6727415"/>
              <a:gd name="connsiteY354" fmla="*/ 929012 h 5093336"/>
              <a:gd name="connsiteX355" fmla="*/ 4105057 w 6727415"/>
              <a:gd name="connsiteY355" fmla="*/ 894173 h 5093336"/>
              <a:gd name="connsiteX356" fmla="*/ 4061502 w 6727415"/>
              <a:gd name="connsiteY356" fmla="*/ 859335 h 5093336"/>
              <a:gd name="connsiteX357" fmla="*/ 4026664 w 6727415"/>
              <a:gd name="connsiteY357" fmla="*/ 830288 h 5093336"/>
              <a:gd name="connsiteX358" fmla="*/ 3983139 w 6727415"/>
              <a:gd name="connsiteY358" fmla="*/ 801273 h 5093336"/>
              <a:gd name="connsiteX359" fmla="*/ 3948301 w 6727415"/>
              <a:gd name="connsiteY359" fmla="*/ 775151 h 5093336"/>
              <a:gd name="connsiteX360" fmla="*/ 3898926 w 6727415"/>
              <a:gd name="connsiteY360" fmla="*/ 746104 h 5093336"/>
              <a:gd name="connsiteX361" fmla="*/ 3855401 w 6727415"/>
              <a:gd name="connsiteY361" fmla="*/ 725805 h 5093336"/>
              <a:gd name="connsiteX362" fmla="*/ 3806023 w 6727415"/>
              <a:gd name="connsiteY362" fmla="*/ 705475 h 5093336"/>
              <a:gd name="connsiteX363" fmla="*/ 3756677 w 6727415"/>
              <a:gd name="connsiteY363" fmla="*/ 685146 h 5093336"/>
              <a:gd name="connsiteX364" fmla="*/ 3707331 w 6727415"/>
              <a:gd name="connsiteY364" fmla="*/ 664816 h 5093336"/>
              <a:gd name="connsiteX365" fmla="*/ 3657985 w 6727415"/>
              <a:gd name="connsiteY365" fmla="*/ 650308 h 5093336"/>
              <a:gd name="connsiteX366" fmla="*/ 3608608 w 6727415"/>
              <a:gd name="connsiteY366" fmla="*/ 638695 h 5093336"/>
              <a:gd name="connsiteX367" fmla="*/ 3559262 w 6727415"/>
              <a:gd name="connsiteY367" fmla="*/ 632904 h 5093336"/>
              <a:gd name="connsiteX368" fmla="*/ 3509916 w 6727415"/>
              <a:gd name="connsiteY368" fmla="*/ 624187 h 5093336"/>
              <a:gd name="connsiteX369" fmla="*/ 3460540 w 6727415"/>
              <a:gd name="connsiteY369" fmla="*/ 618365 h 5093336"/>
              <a:gd name="connsiteX370" fmla="*/ 3318292 w 6727415"/>
              <a:gd name="connsiteY370" fmla="*/ 618365 h 5093336"/>
              <a:gd name="connsiteX371" fmla="*/ 3268947 w 6727415"/>
              <a:gd name="connsiteY371" fmla="*/ 632904 h 5093336"/>
              <a:gd name="connsiteX372" fmla="*/ 3225393 w 6727415"/>
              <a:gd name="connsiteY372" fmla="*/ 638695 h 5093336"/>
              <a:gd name="connsiteX373" fmla="*/ 3184764 w 6727415"/>
              <a:gd name="connsiteY373" fmla="*/ 650308 h 5093336"/>
              <a:gd name="connsiteX374" fmla="*/ 3141209 w 6727415"/>
              <a:gd name="connsiteY374" fmla="*/ 670637 h 5093336"/>
              <a:gd name="connsiteX375" fmla="*/ 3100579 w 6727415"/>
              <a:gd name="connsiteY375" fmla="*/ 690967 h 5093336"/>
              <a:gd name="connsiteX376" fmla="*/ 3065741 w 6727415"/>
              <a:gd name="connsiteY376" fmla="*/ 719984 h 5093336"/>
              <a:gd name="connsiteX377" fmla="*/ 3030904 w 6727415"/>
              <a:gd name="connsiteY377" fmla="*/ 754821 h 5093336"/>
              <a:gd name="connsiteX378" fmla="*/ 3001857 w 6727415"/>
              <a:gd name="connsiteY378" fmla="*/ 789659 h 5093336"/>
              <a:gd name="connsiteX379" fmla="*/ 2972839 w 6727415"/>
              <a:gd name="connsiteY379" fmla="*/ 830288 h 5093336"/>
              <a:gd name="connsiteX380" fmla="*/ 2943792 w 6727415"/>
              <a:gd name="connsiteY380" fmla="*/ 870948 h 5093336"/>
              <a:gd name="connsiteX381" fmla="*/ 2920567 w 6727415"/>
              <a:gd name="connsiteY381" fmla="*/ 929012 h 5093336"/>
              <a:gd name="connsiteX382" fmla="*/ 2906060 w 6727415"/>
              <a:gd name="connsiteY382" fmla="*/ 844828 h 5093336"/>
              <a:gd name="connsiteX383" fmla="*/ 2900238 w 6727415"/>
              <a:gd name="connsiteY383" fmla="*/ 769330 h 5093336"/>
              <a:gd name="connsiteX384" fmla="*/ 2900238 w 6727415"/>
              <a:gd name="connsiteY384" fmla="*/ 629979 h 5093336"/>
              <a:gd name="connsiteX385" fmla="*/ 2906060 w 6727415"/>
              <a:gd name="connsiteY385" fmla="*/ 566123 h 5093336"/>
              <a:gd name="connsiteX386" fmla="*/ 2920567 w 6727415"/>
              <a:gd name="connsiteY386" fmla="*/ 510956 h 5093336"/>
              <a:gd name="connsiteX387" fmla="*/ 2935076 w 6727415"/>
              <a:gd name="connsiteY387" fmla="*/ 461609 h 5093336"/>
              <a:gd name="connsiteX388" fmla="*/ 2964121 w 6727415"/>
              <a:gd name="connsiteY388" fmla="*/ 412263 h 5093336"/>
              <a:gd name="connsiteX389" fmla="*/ 2984452 w 6727415"/>
              <a:gd name="connsiteY389" fmla="*/ 371604 h 5093336"/>
              <a:gd name="connsiteX390" fmla="*/ 3019290 w 6727415"/>
              <a:gd name="connsiteY390" fmla="*/ 328049 h 5093336"/>
              <a:gd name="connsiteX391" fmla="*/ 3054128 w 6727415"/>
              <a:gd name="connsiteY391" fmla="*/ 293211 h 5093336"/>
              <a:gd name="connsiteX392" fmla="*/ 3088966 w 6727415"/>
              <a:gd name="connsiteY392" fmla="*/ 267090 h 5093336"/>
              <a:gd name="connsiteX393" fmla="*/ 3132491 w 6727415"/>
              <a:gd name="connsiteY393" fmla="*/ 238074 h 5093336"/>
              <a:gd name="connsiteX394" fmla="*/ 3181868 w 6727415"/>
              <a:gd name="connsiteY394" fmla="*/ 211922 h 5093336"/>
              <a:gd name="connsiteX395" fmla="*/ 3231213 w 6727415"/>
              <a:gd name="connsiteY395" fmla="*/ 191623 h 5093336"/>
              <a:gd name="connsiteX396" fmla="*/ 3280560 w 6727415"/>
              <a:gd name="connsiteY396" fmla="*/ 177084 h 5093336"/>
              <a:gd name="connsiteX397" fmla="*/ 3332831 w 6727415"/>
              <a:gd name="connsiteY397" fmla="*/ 162576 h 5093336"/>
              <a:gd name="connsiteX398" fmla="*/ 3387967 w 6727415"/>
              <a:gd name="connsiteY398" fmla="*/ 150963 h 5093336"/>
              <a:gd name="connsiteX399" fmla="*/ 3451854 w 6727415"/>
              <a:gd name="connsiteY399" fmla="*/ 142246 h 5093336"/>
              <a:gd name="connsiteX400" fmla="*/ 3507021 w 6727415"/>
              <a:gd name="connsiteY400" fmla="*/ 142246 h 5093336"/>
              <a:gd name="connsiteX401" fmla="*/ 3570875 w 6727415"/>
              <a:gd name="connsiteY401" fmla="*/ 136455 h 5093336"/>
              <a:gd name="connsiteX402" fmla="*/ 3634760 w 6727415"/>
              <a:gd name="connsiteY402" fmla="*/ 136455 h 5093336"/>
              <a:gd name="connsiteX403" fmla="*/ 3698615 w 6727415"/>
              <a:gd name="connsiteY403" fmla="*/ 142246 h 5093336"/>
              <a:gd name="connsiteX404" fmla="*/ 3771186 w 6727415"/>
              <a:gd name="connsiteY404" fmla="*/ 150963 h 5093336"/>
              <a:gd name="connsiteX405" fmla="*/ 3835071 w 6727415"/>
              <a:gd name="connsiteY405" fmla="*/ 156785 h 5093336"/>
              <a:gd name="connsiteX406" fmla="*/ 3904746 w 6727415"/>
              <a:gd name="connsiteY406" fmla="*/ 162576 h 5093336"/>
              <a:gd name="connsiteX407" fmla="*/ 3968602 w 6727415"/>
              <a:gd name="connsiteY407" fmla="*/ 177084 h 5093336"/>
              <a:gd name="connsiteX408" fmla="*/ 4038277 w 6727415"/>
              <a:gd name="connsiteY408" fmla="*/ 182906 h 5093336"/>
              <a:gd name="connsiteX409" fmla="*/ 4102162 w 6727415"/>
              <a:gd name="connsiteY409" fmla="*/ 203236 h 5093336"/>
              <a:gd name="connsiteX410" fmla="*/ 4166015 w 6727415"/>
              <a:gd name="connsiteY410" fmla="*/ 214849 h 5093336"/>
              <a:gd name="connsiteX411" fmla="*/ 4235692 w 6727415"/>
              <a:gd name="connsiteY411" fmla="*/ 232253 h 5093336"/>
              <a:gd name="connsiteX412" fmla="*/ 4299577 w 6727415"/>
              <a:gd name="connsiteY412" fmla="*/ 252582 h 5093336"/>
              <a:gd name="connsiteX413" fmla="*/ 4328593 w 6727415"/>
              <a:gd name="connsiteY413" fmla="*/ 211922 h 5093336"/>
              <a:gd name="connsiteX414" fmla="*/ 4357640 w 6727415"/>
              <a:gd name="connsiteY414" fmla="*/ 171294 h 5093336"/>
              <a:gd name="connsiteX415" fmla="*/ 4383762 w 6727415"/>
              <a:gd name="connsiteY415" fmla="*/ 136455 h 5093336"/>
              <a:gd name="connsiteX416" fmla="*/ 4412808 w 6727415"/>
              <a:gd name="connsiteY416" fmla="*/ 110335 h 5093336"/>
              <a:gd name="connsiteX417" fmla="*/ 4447645 w 6727415"/>
              <a:gd name="connsiteY417" fmla="*/ 81287 h 5093336"/>
              <a:gd name="connsiteX418" fmla="*/ 4482483 w 6727415"/>
              <a:gd name="connsiteY418" fmla="*/ 60958 h 5093336"/>
              <a:gd name="connsiteX419" fmla="*/ 4517321 w 6727415"/>
              <a:gd name="connsiteY419" fmla="*/ 40659 h 5093336"/>
              <a:gd name="connsiteX420" fmla="*/ 4552159 w 6727415"/>
              <a:gd name="connsiteY420" fmla="*/ 26120 h 5093336"/>
              <a:gd name="connsiteX421" fmla="*/ 4595684 w 6727415"/>
              <a:gd name="connsiteY421" fmla="*/ 11611 h 5093336"/>
              <a:gd name="connsiteX422" fmla="*/ 4630523 w 6727415"/>
              <a:gd name="connsiteY422" fmla="*/ 5821 h 50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</a:cxnLst>
            <a:rect l="l" t="t" r="r" b="b"/>
            <a:pathLst>
              <a:path w="6727415" h="5093336">
                <a:moveTo>
                  <a:pt x="1323842" y="1045138"/>
                </a:moveTo>
                <a:lnTo>
                  <a:pt x="1428326" y="1050959"/>
                </a:lnTo>
                <a:lnTo>
                  <a:pt x="1527049" y="1059646"/>
                </a:lnTo>
                <a:lnTo>
                  <a:pt x="1625771" y="1079977"/>
                </a:lnTo>
                <a:lnTo>
                  <a:pt x="1724463" y="1109023"/>
                </a:lnTo>
                <a:lnTo>
                  <a:pt x="1817366" y="1149652"/>
                </a:lnTo>
                <a:lnTo>
                  <a:pt x="1901550" y="1193207"/>
                </a:lnTo>
                <a:lnTo>
                  <a:pt x="1985733" y="1239658"/>
                </a:lnTo>
                <a:lnTo>
                  <a:pt x="2064127" y="1297721"/>
                </a:lnTo>
                <a:lnTo>
                  <a:pt x="2142519" y="1361575"/>
                </a:lnTo>
                <a:lnTo>
                  <a:pt x="2206405" y="1422534"/>
                </a:lnTo>
                <a:lnTo>
                  <a:pt x="2261542" y="1498033"/>
                </a:lnTo>
                <a:lnTo>
                  <a:pt x="2310919" y="1567707"/>
                </a:lnTo>
                <a:lnTo>
                  <a:pt x="2351548" y="1648997"/>
                </a:lnTo>
                <a:lnTo>
                  <a:pt x="2380595" y="1724494"/>
                </a:lnTo>
                <a:lnTo>
                  <a:pt x="2400893" y="1808678"/>
                </a:lnTo>
                <a:lnTo>
                  <a:pt x="2409611" y="1898683"/>
                </a:lnTo>
                <a:lnTo>
                  <a:pt x="2409611" y="1982868"/>
                </a:lnTo>
                <a:lnTo>
                  <a:pt x="2395102" y="2072874"/>
                </a:lnTo>
                <a:lnTo>
                  <a:pt x="2368982" y="2162849"/>
                </a:lnTo>
                <a:lnTo>
                  <a:pt x="2325426" y="2244137"/>
                </a:lnTo>
                <a:lnTo>
                  <a:pt x="2261542" y="2334142"/>
                </a:lnTo>
                <a:lnTo>
                  <a:pt x="2188970" y="2424148"/>
                </a:lnTo>
                <a:lnTo>
                  <a:pt x="2098965" y="2508333"/>
                </a:lnTo>
                <a:lnTo>
                  <a:pt x="2064127" y="2528662"/>
                </a:lnTo>
                <a:lnTo>
                  <a:pt x="2029289" y="2548992"/>
                </a:lnTo>
                <a:lnTo>
                  <a:pt x="2000273" y="2569291"/>
                </a:lnTo>
                <a:lnTo>
                  <a:pt x="1971226" y="2589622"/>
                </a:lnTo>
                <a:lnTo>
                  <a:pt x="1950926" y="2615743"/>
                </a:lnTo>
                <a:lnTo>
                  <a:pt x="1921879" y="2638968"/>
                </a:lnTo>
                <a:lnTo>
                  <a:pt x="1907371" y="2665120"/>
                </a:lnTo>
                <a:lnTo>
                  <a:pt x="1887042" y="2685418"/>
                </a:lnTo>
                <a:lnTo>
                  <a:pt x="1872533" y="2714465"/>
                </a:lnTo>
                <a:lnTo>
                  <a:pt x="1858024" y="2740586"/>
                </a:lnTo>
                <a:lnTo>
                  <a:pt x="1843486" y="2769634"/>
                </a:lnTo>
                <a:lnTo>
                  <a:pt x="1837694" y="2798650"/>
                </a:lnTo>
                <a:lnTo>
                  <a:pt x="1828977" y="2827697"/>
                </a:lnTo>
                <a:lnTo>
                  <a:pt x="1814468" y="2856712"/>
                </a:lnTo>
                <a:lnTo>
                  <a:pt x="1814468" y="2891551"/>
                </a:lnTo>
                <a:lnTo>
                  <a:pt x="1808648" y="2917671"/>
                </a:lnTo>
                <a:lnTo>
                  <a:pt x="1808648" y="3074458"/>
                </a:lnTo>
                <a:lnTo>
                  <a:pt x="1828977" y="3228318"/>
                </a:lnTo>
                <a:lnTo>
                  <a:pt x="1863815" y="3396717"/>
                </a:lnTo>
                <a:lnTo>
                  <a:pt x="1913162" y="3556368"/>
                </a:lnTo>
                <a:lnTo>
                  <a:pt x="1968329" y="3721871"/>
                </a:lnTo>
                <a:lnTo>
                  <a:pt x="2046722" y="3881521"/>
                </a:lnTo>
                <a:lnTo>
                  <a:pt x="2130907" y="4041203"/>
                </a:lnTo>
                <a:lnTo>
                  <a:pt x="2229630" y="4200884"/>
                </a:lnTo>
                <a:lnTo>
                  <a:pt x="2328322" y="4360566"/>
                </a:lnTo>
                <a:lnTo>
                  <a:pt x="2441554" y="4511530"/>
                </a:lnTo>
                <a:lnTo>
                  <a:pt x="2569292" y="4659569"/>
                </a:lnTo>
                <a:lnTo>
                  <a:pt x="2697032" y="4798921"/>
                </a:lnTo>
                <a:lnTo>
                  <a:pt x="2830562" y="4932482"/>
                </a:lnTo>
                <a:lnTo>
                  <a:pt x="2972839" y="5063117"/>
                </a:lnTo>
                <a:lnTo>
                  <a:pt x="3012349" y="5093336"/>
                </a:lnTo>
                <a:lnTo>
                  <a:pt x="326974" y="5093336"/>
                </a:lnTo>
                <a:lnTo>
                  <a:pt x="293213" y="4944095"/>
                </a:lnTo>
                <a:lnTo>
                  <a:pt x="214819" y="4610223"/>
                </a:lnTo>
                <a:lnTo>
                  <a:pt x="127709" y="4232827"/>
                </a:lnTo>
                <a:lnTo>
                  <a:pt x="107410" y="4137000"/>
                </a:lnTo>
                <a:lnTo>
                  <a:pt x="87080" y="4032486"/>
                </a:lnTo>
                <a:lnTo>
                  <a:pt x="72573" y="3927972"/>
                </a:lnTo>
                <a:lnTo>
                  <a:pt x="52242" y="3823458"/>
                </a:lnTo>
                <a:lnTo>
                  <a:pt x="37734" y="3718944"/>
                </a:lnTo>
                <a:lnTo>
                  <a:pt x="23225" y="3614430"/>
                </a:lnTo>
                <a:lnTo>
                  <a:pt x="14507" y="3501231"/>
                </a:lnTo>
                <a:lnTo>
                  <a:pt x="8687" y="3390895"/>
                </a:lnTo>
                <a:lnTo>
                  <a:pt x="0" y="3280560"/>
                </a:lnTo>
                <a:lnTo>
                  <a:pt x="0" y="3057024"/>
                </a:lnTo>
                <a:lnTo>
                  <a:pt x="8687" y="2943822"/>
                </a:lnTo>
                <a:lnTo>
                  <a:pt x="14507" y="2827697"/>
                </a:lnTo>
                <a:lnTo>
                  <a:pt x="34838" y="2708643"/>
                </a:lnTo>
                <a:lnTo>
                  <a:pt x="49347" y="2598339"/>
                </a:lnTo>
                <a:lnTo>
                  <a:pt x="78363" y="2479316"/>
                </a:lnTo>
                <a:lnTo>
                  <a:pt x="107410" y="2360264"/>
                </a:lnTo>
                <a:lnTo>
                  <a:pt x="142248" y="2241243"/>
                </a:lnTo>
                <a:lnTo>
                  <a:pt x="185803" y="2122219"/>
                </a:lnTo>
                <a:lnTo>
                  <a:pt x="229328" y="1997376"/>
                </a:lnTo>
                <a:lnTo>
                  <a:pt x="284495" y="1878354"/>
                </a:lnTo>
                <a:lnTo>
                  <a:pt x="339663" y="1759332"/>
                </a:lnTo>
                <a:lnTo>
                  <a:pt x="409338" y="1640279"/>
                </a:lnTo>
                <a:lnTo>
                  <a:pt x="479014" y="1512540"/>
                </a:lnTo>
                <a:lnTo>
                  <a:pt x="563199" y="1416744"/>
                </a:lnTo>
                <a:lnTo>
                  <a:pt x="647383" y="1326738"/>
                </a:lnTo>
                <a:lnTo>
                  <a:pt x="731598" y="1251270"/>
                </a:lnTo>
                <a:lnTo>
                  <a:pt x="821573" y="1190311"/>
                </a:lnTo>
                <a:lnTo>
                  <a:pt x="920296" y="1135143"/>
                </a:lnTo>
                <a:lnTo>
                  <a:pt x="1018988" y="1100307"/>
                </a:lnTo>
                <a:lnTo>
                  <a:pt x="1126428" y="1074185"/>
                </a:lnTo>
                <a:lnTo>
                  <a:pt x="1225120" y="1050959"/>
                </a:lnTo>
                <a:close/>
                <a:moveTo>
                  <a:pt x="4856984" y="473222"/>
                </a:moveTo>
                <a:lnTo>
                  <a:pt x="4830864" y="481939"/>
                </a:lnTo>
                <a:lnTo>
                  <a:pt x="4801818" y="481939"/>
                </a:lnTo>
                <a:lnTo>
                  <a:pt x="4772800" y="493552"/>
                </a:lnTo>
                <a:lnTo>
                  <a:pt x="4752470" y="499343"/>
                </a:lnTo>
                <a:lnTo>
                  <a:pt x="4723424" y="513851"/>
                </a:lnTo>
                <a:lnTo>
                  <a:pt x="4729245" y="534181"/>
                </a:lnTo>
                <a:lnTo>
                  <a:pt x="4743754" y="548690"/>
                </a:lnTo>
                <a:lnTo>
                  <a:pt x="4758261" y="569020"/>
                </a:lnTo>
                <a:lnTo>
                  <a:pt x="4769874" y="583527"/>
                </a:lnTo>
                <a:lnTo>
                  <a:pt x="4784413" y="598067"/>
                </a:lnTo>
                <a:lnTo>
                  <a:pt x="4798921" y="612575"/>
                </a:lnTo>
                <a:lnTo>
                  <a:pt x="4813429" y="627082"/>
                </a:lnTo>
                <a:lnTo>
                  <a:pt x="4827937" y="632904"/>
                </a:lnTo>
                <a:lnTo>
                  <a:pt x="4854089" y="659026"/>
                </a:lnTo>
                <a:lnTo>
                  <a:pt x="4883105" y="673534"/>
                </a:lnTo>
                <a:lnTo>
                  <a:pt x="4912153" y="688041"/>
                </a:lnTo>
                <a:lnTo>
                  <a:pt x="4926660" y="693863"/>
                </a:lnTo>
                <a:lnTo>
                  <a:pt x="4926660" y="673534"/>
                </a:lnTo>
                <a:lnTo>
                  <a:pt x="4920839" y="644516"/>
                </a:lnTo>
                <a:lnTo>
                  <a:pt x="4926660" y="629979"/>
                </a:lnTo>
                <a:lnTo>
                  <a:pt x="4926660" y="609678"/>
                </a:lnTo>
                <a:lnTo>
                  <a:pt x="4932451" y="595140"/>
                </a:lnTo>
                <a:lnTo>
                  <a:pt x="4938274" y="580631"/>
                </a:lnTo>
                <a:lnTo>
                  <a:pt x="4952781" y="574841"/>
                </a:lnTo>
                <a:lnTo>
                  <a:pt x="4961499" y="569020"/>
                </a:lnTo>
                <a:lnTo>
                  <a:pt x="4976006" y="560302"/>
                </a:lnTo>
                <a:lnTo>
                  <a:pt x="5034070" y="560302"/>
                </a:lnTo>
                <a:lnTo>
                  <a:pt x="5048579" y="569020"/>
                </a:lnTo>
                <a:lnTo>
                  <a:pt x="5063116" y="574841"/>
                </a:lnTo>
                <a:lnTo>
                  <a:pt x="5077625" y="574841"/>
                </a:lnTo>
                <a:lnTo>
                  <a:pt x="5086342" y="580631"/>
                </a:lnTo>
                <a:lnTo>
                  <a:pt x="5100850" y="595140"/>
                </a:lnTo>
                <a:lnTo>
                  <a:pt x="5109567" y="600962"/>
                </a:lnTo>
                <a:lnTo>
                  <a:pt x="5124075" y="615471"/>
                </a:lnTo>
                <a:lnTo>
                  <a:pt x="5132792" y="621291"/>
                </a:lnTo>
                <a:lnTo>
                  <a:pt x="5132792" y="632904"/>
                </a:lnTo>
                <a:lnTo>
                  <a:pt x="5129866" y="635800"/>
                </a:lnTo>
                <a:lnTo>
                  <a:pt x="5135689" y="650308"/>
                </a:lnTo>
                <a:lnTo>
                  <a:pt x="5135689" y="670637"/>
                </a:lnTo>
                <a:lnTo>
                  <a:pt x="5129866" y="685146"/>
                </a:lnTo>
                <a:lnTo>
                  <a:pt x="5121180" y="696759"/>
                </a:lnTo>
                <a:lnTo>
                  <a:pt x="5106641" y="711267"/>
                </a:lnTo>
                <a:lnTo>
                  <a:pt x="5092134" y="717089"/>
                </a:lnTo>
                <a:lnTo>
                  <a:pt x="5071804" y="731596"/>
                </a:lnTo>
                <a:lnTo>
                  <a:pt x="5051504" y="737418"/>
                </a:lnTo>
                <a:lnTo>
                  <a:pt x="5022457" y="751926"/>
                </a:lnTo>
                <a:lnTo>
                  <a:pt x="5042787" y="763540"/>
                </a:lnTo>
                <a:lnTo>
                  <a:pt x="5063116" y="772256"/>
                </a:lnTo>
                <a:lnTo>
                  <a:pt x="5083416" y="783869"/>
                </a:lnTo>
                <a:lnTo>
                  <a:pt x="5103745" y="789659"/>
                </a:lnTo>
                <a:lnTo>
                  <a:pt x="5126971" y="798376"/>
                </a:lnTo>
                <a:lnTo>
                  <a:pt x="5147301" y="804167"/>
                </a:lnTo>
                <a:lnTo>
                  <a:pt x="5167630" y="809989"/>
                </a:lnTo>
                <a:lnTo>
                  <a:pt x="5187930" y="818706"/>
                </a:lnTo>
                <a:lnTo>
                  <a:pt x="5286652" y="818706"/>
                </a:lnTo>
                <a:lnTo>
                  <a:pt x="5306982" y="809989"/>
                </a:lnTo>
                <a:lnTo>
                  <a:pt x="5327281" y="804167"/>
                </a:lnTo>
                <a:lnTo>
                  <a:pt x="5347611" y="798376"/>
                </a:lnTo>
                <a:lnTo>
                  <a:pt x="5341820" y="778048"/>
                </a:lnTo>
                <a:lnTo>
                  <a:pt x="5341820" y="763540"/>
                </a:lnTo>
                <a:lnTo>
                  <a:pt x="5327281" y="743209"/>
                </a:lnTo>
                <a:lnTo>
                  <a:pt x="5318595" y="722879"/>
                </a:lnTo>
                <a:lnTo>
                  <a:pt x="5312773" y="708371"/>
                </a:lnTo>
                <a:lnTo>
                  <a:pt x="5298265" y="688041"/>
                </a:lnTo>
                <a:lnTo>
                  <a:pt x="5283757" y="667742"/>
                </a:lnTo>
                <a:lnTo>
                  <a:pt x="5269218" y="653204"/>
                </a:lnTo>
                <a:lnTo>
                  <a:pt x="5257606" y="632904"/>
                </a:lnTo>
                <a:lnTo>
                  <a:pt x="5243097" y="621291"/>
                </a:lnTo>
                <a:lnTo>
                  <a:pt x="5222769" y="600962"/>
                </a:lnTo>
                <a:lnTo>
                  <a:pt x="5208260" y="589349"/>
                </a:lnTo>
                <a:lnTo>
                  <a:pt x="5187930" y="569020"/>
                </a:lnTo>
                <a:lnTo>
                  <a:pt x="5167630" y="554511"/>
                </a:lnTo>
                <a:lnTo>
                  <a:pt x="5147301" y="539972"/>
                </a:lnTo>
                <a:lnTo>
                  <a:pt x="5126971" y="528391"/>
                </a:lnTo>
                <a:lnTo>
                  <a:pt x="5103745" y="522568"/>
                </a:lnTo>
                <a:lnTo>
                  <a:pt x="5083416" y="508061"/>
                </a:lnTo>
                <a:lnTo>
                  <a:pt x="5054400" y="499343"/>
                </a:lnTo>
                <a:lnTo>
                  <a:pt x="5034070" y="487731"/>
                </a:lnTo>
                <a:lnTo>
                  <a:pt x="5005054" y="481939"/>
                </a:lnTo>
                <a:lnTo>
                  <a:pt x="4984724" y="481939"/>
                </a:lnTo>
                <a:lnTo>
                  <a:pt x="4955677" y="473222"/>
                </a:lnTo>
                <a:close/>
                <a:moveTo>
                  <a:pt x="4674078" y="0"/>
                </a:moveTo>
                <a:lnTo>
                  <a:pt x="4758261" y="0"/>
                </a:lnTo>
                <a:lnTo>
                  <a:pt x="4798921" y="5821"/>
                </a:lnTo>
                <a:lnTo>
                  <a:pt x="4839550" y="11611"/>
                </a:lnTo>
                <a:lnTo>
                  <a:pt x="4888928" y="26120"/>
                </a:lnTo>
                <a:lnTo>
                  <a:pt x="4932451" y="40659"/>
                </a:lnTo>
                <a:lnTo>
                  <a:pt x="4973111" y="52271"/>
                </a:lnTo>
                <a:lnTo>
                  <a:pt x="5022457" y="75496"/>
                </a:lnTo>
                <a:lnTo>
                  <a:pt x="5066012" y="87109"/>
                </a:lnTo>
                <a:lnTo>
                  <a:pt x="5109567" y="116125"/>
                </a:lnTo>
                <a:lnTo>
                  <a:pt x="5153092" y="136455"/>
                </a:lnTo>
                <a:lnTo>
                  <a:pt x="5202469" y="165472"/>
                </a:lnTo>
                <a:lnTo>
                  <a:pt x="5245993" y="200309"/>
                </a:lnTo>
                <a:lnTo>
                  <a:pt x="5286652" y="229356"/>
                </a:lnTo>
                <a:lnTo>
                  <a:pt x="5330207" y="264194"/>
                </a:lnTo>
                <a:lnTo>
                  <a:pt x="5365046" y="296137"/>
                </a:lnTo>
                <a:lnTo>
                  <a:pt x="5408571" y="330975"/>
                </a:lnTo>
                <a:lnTo>
                  <a:pt x="5443408" y="374499"/>
                </a:lnTo>
                <a:lnTo>
                  <a:pt x="5478246" y="415159"/>
                </a:lnTo>
                <a:lnTo>
                  <a:pt x="5518906" y="449997"/>
                </a:lnTo>
                <a:lnTo>
                  <a:pt x="5547922" y="490626"/>
                </a:lnTo>
                <a:lnTo>
                  <a:pt x="5640823" y="571914"/>
                </a:lnTo>
                <a:lnTo>
                  <a:pt x="5742442" y="656130"/>
                </a:lnTo>
                <a:lnTo>
                  <a:pt x="5768562" y="676428"/>
                </a:lnTo>
                <a:lnTo>
                  <a:pt x="5797609" y="696759"/>
                </a:lnTo>
                <a:lnTo>
                  <a:pt x="5826627" y="717089"/>
                </a:lnTo>
                <a:lnTo>
                  <a:pt x="5855673" y="737418"/>
                </a:lnTo>
                <a:lnTo>
                  <a:pt x="5884689" y="757718"/>
                </a:lnTo>
                <a:lnTo>
                  <a:pt x="5919527" y="778048"/>
                </a:lnTo>
                <a:lnTo>
                  <a:pt x="5948574" y="798376"/>
                </a:lnTo>
                <a:lnTo>
                  <a:pt x="5977590" y="812885"/>
                </a:lnTo>
                <a:lnTo>
                  <a:pt x="6012428" y="824498"/>
                </a:lnTo>
                <a:lnTo>
                  <a:pt x="6050192" y="847724"/>
                </a:lnTo>
                <a:lnTo>
                  <a:pt x="6076313" y="853544"/>
                </a:lnTo>
                <a:lnTo>
                  <a:pt x="6111152" y="865157"/>
                </a:lnTo>
                <a:lnTo>
                  <a:pt x="6145989" y="879665"/>
                </a:lnTo>
                <a:lnTo>
                  <a:pt x="6180828" y="885457"/>
                </a:lnTo>
                <a:lnTo>
                  <a:pt x="6215665" y="894173"/>
                </a:lnTo>
                <a:lnTo>
                  <a:pt x="6320179" y="894173"/>
                </a:lnTo>
                <a:lnTo>
                  <a:pt x="6360809" y="885457"/>
                </a:lnTo>
                <a:lnTo>
                  <a:pt x="6395646" y="879665"/>
                </a:lnTo>
                <a:lnTo>
                  <a:pt x="6439201" y="873843"/>
                </a:lnTo>
                <a:lnTo>
                  <a:pt x="6474039" y="859335"/>
                </a:lnTo>
                <a:lnTo>
                  <a:pt x="6517594" y="844828"/>
                </a:lnTo>
                <a:lnTo>
                  <a:pt x="6552433" y="821602"/>
                </a:lnTo>
                <a:lnTo>
                  <a:pt x="6552433" y="844828"/>
                </a:lnTo>
                <a:lnTo>
                  <a:pt x="6543715" y="865157"/>
                </a:lnTo>
                <a:lnTo>
                  <a:pt x="6534999" y="894173"/>
                </a:lnTo>
                <a:lnTo>
                  <a:pt x="6529208" y="905787"/>
                </a:lnTo>
                <a:lnTo>
                  <a:pt x="6514699" y="926116"/>
                </a:lnTo>
                <a:lnTo>
                  <a:pt x="6508878" y="940624"/>
                </a:lnTo>
                <a:lnTo>
                  <a:pt x="6494369" y="960954"/>
                </a:lnTo>
                <a:lnTo>
                  <a:pt x="6479861" y="975462"/>
                </a:lnTo>
                <a:lnTo>
                  <a:pt x="6465323" y="989971"/>
                </a:lnTo>
                <a:lnTo>
                  <a:pt x="6450814" y="1004509"/>
                </a:lnTo>
                <a:lnTo>
                  <a:pt x="6436305" y="1019017"/>
                </a:lnTo>
                <a:lnTo>
                  <a:pt x="6415976" y="1024808"/>
                </a:lnTo>
                <a:lnTo>
                  <a:pt x="6401468" y="1039348"/>
                </a:lnTo>
                <a:lnTo>
                  <a:pt x="6381138" y="1045138"/>
                </a:lnTo>
                <a:lnTo>
                  <a:pt x="6360809" y="1059646"/>
                </a:lnTo>
                <a:lnTo>
                  <a:pt x="6346300" y="1065467"/>
                </a:lnTo>
                <a:lnTo>
                  <a:pt x="6262117" y="1100307"/>
                </a:lnTo>
                <a:lnTo>
                  <a:pt x="6177932" y="1135143"/>
                </a:lnTo>
                <a:lnTo>
                  <a:pt x="6134377" y="1155473"/>
                </a:lnTo>
                <a:lnTo>
                  <a:pt x="6090822" y="1167087"/>
                </a:lnTo>
                <a:lnTo>
                  <a:pt x="6076313" y="1184491"/>
                </a:lnTo>
                <a:lnTo>
                  <a:pt x="6055983" y="1190311"/>
                </a:lnTo>
                <a:lnTo>
                  <a:pt x="6035654" y="1201924"/>
                </a:lnTo>
                <a:lnTo>
                  <a:pt x="6021145" y="1216432"/>
                </a:lnTo>
                <a:lnTo>
                  <a:pt x="6727415" y="2052018"/>
                </a:lnTo>
                <a:lnTo>
                  <a:pt x="6727415" y="5093336"/>
                </a:lnTo>
                <a:lnTo>
                  <a:pt x="5242797" y="5093336"/>
                </a:lnTo>
                <a:lnTo>
                  <a:pt x="5309879" y="4978933"/>
                </a:lnTo>
                <a:lnTo>
                  <a:pt x="5394062" y="4784413"/>
                </a:lnTo>
                <a:lnTo>
                  <a:pt x="5428901" y="4729245"/>
                </a:lnTo>
                <a:lnTo>
                  <a:pt x="5463738" y="4665391"/>
                </a:lnTo>
                <a:lnTo>
                  <a:pt x="5504397" y="4601506"/>
                </a:lnTo>
                <a:lnTo>
                  <a:pt x="5539236" y="4546369"/>
                </a:lnTo>
                <a:lnTo>
                  <a:pt x="5559536" y="4511530"/>
                </a:lnTo>
                <a:lnTo>
                  <a:pt x="5579864" y="4485380"/>
                </a:lnTo>
                <a:lnTo>
                  <a:pt x="5600194" y="4456363"/>
                </a:lnTo>
                <a:lnTo>
                  <a:pt x="5620525" y="4430242"/>
                </a:lnTo>
                <a:lnTo>
                  <a:pt x="5640823" y="4401195"/>
                </a:lnTo>
                <a:lnTo>
                  <a:pt x="5661153" y="4380866"/>
                </a:lnTo>
                <a:lnTo>
                  <a:pt x="5690201" y="4354744"/>
                </a:lnTo>
                <a:lnTo>
                  <a:pt x="5713426" y="4334415"/>
                </a:lnTo>
                <a:lnTo>
                  <a:pt x="5739547" y="4305399"/>
                </a:lnTo>
                <a:lnTo>
                  <a:pt x="5768562" y="4285068"/>
                </a:lnTo>
                <a:lnTo>
                  <a:pt x="5788892" y="4264739"/>
                </a:lnTo>
                <a:lnTo>
                  <a:pt x="5823731" y="4244440"/>
                </a:lnTo>
                <a:lnTo>
                  <a:pt x="5852777" y="4221215"/>
                </a:lnTo>
                <a:lnTo>
                  <a:pt x="5881793" y="4200884"/>
                </a:lnTo>
                <a:lnTo>
                  <a:pt x="5916632" y="4186376"/>
                </a:lnTo>
                <a:lnTo>
                  <a:pt x="5945678" y="4166047"/>
                </a:lnTo>
                <a:lnTo>
                  <a:pt x="5980517" y="4154434"/>
                </a:lnTo>
                <a:lnTo>
                  <a:pt x="6015324" y="4139926"/>
                </a:lnTo>
                <a:lnTo>
                  <a:pt x="6050192" y="4134104"/>
                </a:lnTo>
                <a:lnTo>
                  <a:pt x="6093718" y="4119596"/>
                </a:lnTo>
                <a:lnTo>
                  <a:pt x="6128555" y="4113775"/>
                </a:lnTo>
                <a:lnTo>
                  <a:pt x="6172110" y="4107983"/>
                </a:lnTo>
                <a:lnTo>
                  <a:pt x="6215665" y="4099266"/>
                </a:lnTo>
                <a:lnTo>
                  <a:pt x="6265011" y="4093475"/>
                </a:lnTo>
                <a:lnTo>
                  <a:pt x="6265011" y="3875730"/>
                </a:lnTo>
                <a:lnTo>
                  <a:pt x="6259220" y="3771218"/>
                </a:lnTo>
                <a:lnTo>
                  <a:pt x="6253399" y="3660882"/>
                </a:lnTo>
                <a:lnTo>
                  <a:pt x="6238890" y="3556368"/>
                </a:lnTo>
                <a:lnTo>
                  <a:pt x="6224383" y="3451854"/>
                </a:lnTo>
                <a:lnTo>
                  <a:pt x="6204053" y="3341549"/>
                </a:lnTo>
                <a:lnTo>
                  <a:pt x="6183723" y="3237034"/>
                </a:lnTo>
                <a:lnTo>
                  <a:pt x="6154707" y="3132520"/>
                </a:lnTo>
                <a:lnTo>
                  <a:pt x="6125659" y="3036725"/>
                </a:lnTo>
                <a:lnTo>
                  <a:pt x="6090822" y="2932211"/>
                </a:lnTo>
                <a:lnTo>
                  <a:pt x="6055983" y="2836383"/>
                </a:lnTo>
                <a:lnTo>
                  <a:pt x="6021145" y="2731870"/>
                </a:lnTo>
                <a:lnTo>
                  <a:pt x="5977590" y="2641894"/>
                </a:lnTo>
                <a:lnTo>
                  <a:pt x="5928244" y="2543171"/>
                </a:lnTo>
                <a:lnTo>
                  <a:pt x="5887616" y="2444478"/>
                </a:lnTo>
                <a:lnTo>
                  <a:pt x="5829552" y="2354472"/>
                </a:lnTo>
                <a:lnTo>
                  <a:pt x="5774384" y="2270288"/>
                </a:lnTo>
                <a:lnTo>
                  <a:pt x="5719217" y="2180282"/>
                </a:lnTo>
                <a:lnTo>
                  <a:pt x="5661153" y="2096099"/>
                </a:lnTo>
                <a:lnTo>
                  <a:pt x="5597300" y="2020601"/>
                </a:lnTo>
                <a:lnTo>
                  <a:pt x="5527623" y="1936416"/>
                </a:lnTo>
                <a:lnTo>
                  <a:pt x="5457947" y="1860919"/>
                </a:lnTo>
                <a:lnTo>
                  <a:pt x="5388271" y="1791244"/>
                </a:lnTo>
                <a:lnTo>
                  <a:pt x="5309879" y="1721567"/>
                </a:lnTo>
                <a:lnTo>
                  <a:pt x="5231485" y="1651891"/>
                </a:lnTo>
                <a:lnTo>
                  <a:pt x="5147301" y="1590933"/>
                </a:lnTo>
                <a:lnTo>
                  <a:pt x="5063116" y="1535766"/>
                </a:lnTo>
                <a:lnTo>
                  <a:pt x="4978901" y="1480629"/>
                </a:lnTo>
                <a:lnTo>
                  <a:pt x="4886001" y="1425460"/>
                </a:lnTo>
                <a:lnTo>
                  <a:pt x="4796025" y="1376115"/>
                </a:lnTo>
                <a:lnTo>
                  <a:pt x="4697303" y="1335454"/>
                </a:lnTo>
                <a:lnTo>
                  <a:pt x="4659569" y="1349964"/>
                </a:lnTo>
                <a:lnTo>
                  <a:pt x="4618909" y="1361575"/>
                </a:lnTo>
                <a:lnTo>
                  <a:pt x="4575385" y="1373189"/>
                </a:lnTo>
                <a:lnTo>
                  <a:pt x="4526008" y="1381905"/>
                </a:lnTo>
                <a:lnTo>
                  <a:pt x="4476663" y="1393518"/>
                </a:lnTo>
                <a:lnTo>
                  <a:pt x="4418599" y="1402235"/>
                </a:lnTo>
                <a:lnTo>
                  <a:pt x="4369253" y="1408026"/>
                </a:lnTo>
                <a:lnTo>
                  <a:pt x="4087653" y="1408026"/>
                </a:lnTo>
                <a:lnTo>
                  <a:pt x="4023769" y="1402235"/>
                </a:lnTo>
                <a:lnTo>
                  <a:pt x="3968602" y="1393518"/>
                </a:lnTo>
                <a:lnTo>
                  <a:pt x="3913463" y="1387726"/>
                </a:lnTo>
                <a:lnTo>
                  <a:pt x="3864087" y="1373189"/>
                </a:lnTo>
                <a:lnTo>
                  <a:pt x="3808950" y="1361575"/>
                </a:lnTo>
                <a:lnTo>
                  <a:pt x="3759573" y="1355785"/>
                </a:lnTo>
                <a:lnTo>
                  <a:pt x="3710227" y="1335454"/>
                </a:lnTo>
                <a:lnTo>
                  <a:pt x="3660881" y="1320946"/>
                </a:lnTo>
                <a:lnTo>
                  <a:pt x="3617326" y="1300616"/>
                </a:lnTo>
                <a:lnTo>
                  <a:pt x="3573771" y="1280286"/>
                </a:lnTo>
                <a:lnTo>
                  <a:pt x="3538932" y="1259987"/>
                </a:lnTo>
                <a:lnTo>
                  <a:pt x="3504095" y="1239658"/>
                </a:lnTo>
                <a:lnTo>
                  <a:pt x="3477973" y="1210610"/>
                </a:lnTo>
                <a:lnTo>
                  <a:pt x="3457643" y="1184491"/>
                </a:lnTo>
                <a:lnTo>
                  <a:pt x="3437315" y="1155473"/>
                </a:lnTo>
                <a:lnTo>
                  <a:pt x="3422806" y="1126426"/>
                </a:lnTo>
                <a:lnTo>
                  <a:pt x="3417015" y="1091589"/>
                </a:lnTo>
                <a:lnTo>
                  <a:pt x="3408297" y="1056751"/>
                </a:lnTo>
                <a:lnTo>
                  <a:pt x="3417015" y="1021913"/>
                </a:lnTo>
                <a:lnTo>
                  <a:pt x="3422806" y="987074"/>
                </a:lnTo>
                <a:lnTo>
                  <a:pt x="3451854" y="1001583"/>
                </a:lnTo>
                <a:lnTo>
                  <a:pt x="3486691" y="1016122"/>
                </a:lnTo>
                <a:lnTo>
                  <a:pt x="3527320" y="1030630"/>
                </a:lnTo>
                <a:lnTo>
                  <a:pt x="3570875" y="1045138"/>
                </a:lnTo>
                <a:lnTo>
                  <a:pt x="3620221" y="1050959"/>
                </a:lnTo>
                <a:lnTo>
                  <a:pt x="3669597" y="1065467"/>
                </a:lnTo>
                <a:lnTo>
                  <a:pt x="3724736" y="1071260"/>
                </a:lnTo>
                <a:lnTo>
                  <a:pt x="3774111" y="1077081"/>
                </a:lnTo>
                <a:lnTo>
                  <a:pt x="3832176" y="1085797"/>
                </a:lnTo>
                <a:lnTo>
                  <a:pt x="3974422" y="1085797"/>
                </a:lnTo>
                <a:lnTo>
                  <a:pt x="4003439" y="1077081"/>
                </a:lnTo>
                <a:lnTo>
                  <a:pt x="4032486" y="1077081"/>
                </a:lnTo>
                <a:lnTo>
                  <a:pt x="4061502" y="1071260"/>
                </a:lnTo>
                <a:lnTo>
                  <a:pt x="4081832" y="1065467"/>
                </a:lnTo>
                <a:lnTo>
                  <a:pt x="4110879" y="1059646"/>
                </a:lnTo>
                <a:lnTo>
                  <a:pt x="4139896" y="1050959"/>
                </a:lnTo>
                <a:lnTo>
                  <a:pt x="4160226" y="1045138"/>
                </a:lnTo>
                <a:lnTo>
                  <a:pt x="4189242" y="1039348"/>
                </a:lnTo>
                <a:lnTo>
                  <a:pt x="4209572" y="1024808"/>
                </a:lnTo>
                <a:lnTo>
                  <a:pt x="4189242" y="989971"/>
                </a:lnTo>
                <a:lnTo>
                  <a:pt x="4160226" y="955132"/>
                </a:lnTo>
                <a:lnTo>
                  <a:pt x="4134104" y="929012"/>
                </a:lnTo>
                <a:lnTo>
                  <a:pt x="4105057" y="894173"/>
                </a:lnTo>
                <a:lnTo>
                  <a:pt x="4061502" y="859335"/>
                </a:lnTo>
                <a:lnTo>
                  <a:pt x="4026664" y="830288"/>
                </a:lnTo>
                <a:lnTo>
                  <a:pt x="3983139" y="801273"/>
                </a:lnTo>
                <a:lnTo>
                  <a:pt x="3948301" y="775151"/>
                </a:lnTo>
                <a:lnTo>
                  <a:pt x="3898926" y="746104"/>
                </a:lnTo>
                <a:lnTo>
                  <a:pt x="3855401" y="725805"/>
                </a:lnTo>
                <a:lnTo>
                  <a:pt x="3806023" y="705475"/>
                </a:lnTo>
                <a:lnTo>
                  <a:pt x="3756677" y="685146"/>
                </a:lnTo>
                <a:lnTo>
                  <a:pt x="3707331" y="664816"/>
                </a:lnTo>
                <a:lnTo>
                  <a:pt x="3657985" y="650308"/>
                </a:lnTo>
                <a:lnTo>
                  <a:pt x="3608608" y="638695"/>
                </a:lnTo>
                <a:lnTo>
                  <a:pt x="3559262" y="632904"/>
                </a:lnTo>
                <a:lnTo>
                  <a:pt x="3509916" y="624187"/>
                </a:lnTo>
                <a:lnTo>
                  <a:pt x="3460540" y="618365"/>
                </a:lnTo>
                <a:lnTo>
                  <a:pt x="3318292" y="618365"/>
                </a:lnTo>
                <a:lnTo>
                  <a:pt x="3268947" y="632904"/>
                </a:lnTo>
                <a:lnTo>
                  <a:pt x="3225393" y="638695"/>
                </a:lnTo>
                <a:lnTo>
                  <a:pt x="3184764" y="650308"/>
                </a:lnTo>
                <a:lnTo>
                  <a:pt x="3141209" y="670637"/>
                </a:lnTo>
                <a:lnTo>
                  <a:pt x="3100579" y="690967"/>
                </a:lnTo>
                <a:lnTo>
                  <a:pt x="3065741" y="719984"/>
                </a:lnTo>
                <a:lnTo>
                  <a:pt x="3030904" y="754821"/>
                </a:lnTo>
                <a:lnTo>
                  <a:pt x="3001857" y="789659"/>
                </a:lnTo>
                <a:lnTo>
                  <a:pt x="2972839" y="830288"/>
                </a:lnTo>
                <a:lnTo>
                  <a:pt x="2943792" y="870948"/>
                </a:lnTo>
                <a:lnTo>
                  <a:pt x="2920567" y="929012"/>
                </a:lnTo>
                <a:lnTo>
                  <a:pt x="2906060" y="844828"/>
                </a:lnTo>
                <a:lnTo>
                  <a:pt x="2900238" y="769330"/>
                </a:lnTo>
                <a:lnTo>
                  <a:pt x="2900238" y="629979"/>
                </a:lnTo>
                <a:lnTo>
                  <a:pt x="2906060" y="566123"/>
                </a:lnTo>
                <a:lnTo>
                  <a:pt x="2920567" y="510956"/>
                </a:lnTo>
                <a:lnTo>
                  <a:pt x="2935076" y="461609"/>
                </a:lnTo>
                <a:lnTo>
                  <a:pt x="2964121" y="412263"/>
                </a:lnTo>
                <a:lnTo>
                  <a:pt x="2984452" y="371604"/>
                </a:lnTo>
                <a:lnTo>
                  <a:pt x="3019290" y="328049"/>
                </a:lnTo>
                <a:lnTo>
                  <a:pt x="3054128" y="293211"/>
                </a:lnTo>
                <a:lnTo>
                  <a:pt x="3088966" y="267090"/>
                </a:lnTo>
                <a:lnTo>
                  <a:pt x="3132491" y="238074"/>
                </a:lnTo>
                <a:lnTo>
                  <a:pt x="3181868" y="211922"/>
                </a:lnTo>
                <a:lnTo>
                  <a:pt x="3231213" y="191623"/>
                </a:lnTo>
                <a:lnTo>
                  <a:pt x="3280560" y="177084"/>
                </a:lnTo>
                <a:lnTo>
                  <a:pt x="3332831" y="162576"/>
                </a:lnTo>
                <a:lnTo>
                  <a:pt x="3387967" y="150963"/>
                </a:lnTo>
                <a:lnTo>
                  <a:pt x="3451854" y="142246"/>
                </a:lnTo>
                <a:lnTo>
                  <a:pt x="3507021" y="142246"/>
                </a:lnTo>
                <a:lnTo>
                  <a:pt x="3570875" y="136455"/>
                </a:lnTo>
                <a:lnTo>
                  <a:pt x="3634760" y="136455"/>
                </a:lnTo>
                <a:lnTo>
                  <a:pt x="3698615" y="142246"/>
                </a:lnTo>
                <a:lnTo>
                  <a:pt x="3771186" y="150963"/>
                </a:lnTo>
                <a:lnTo>
                  <a:pt x="3835071" y="156785"/>
                </a:lnTo>
                <a:lnTo>
                  <a:pt x="3904746" y="162576"/>
                </a:lnTo>
                <a:lnTo>
                  <a:pt x="3968602" y="177084"/>
                </a:lnTo>
                <a:lnTo>
                  <a:pt x="4038277" y="182906"/>
                </a:lnTo>
                <a:lnTo>
                  <a:pt x="4102162" y="203236"/>
                </a:lnTo>
                <a:lnTo>
                  <a:pt x="4166015" y="214849"/>
                </a:lnTo>
                <a:lnTo>
                  <a:pt x="4235692" y="232253"/>
                </a:lnTo>
                <a:lnTo>
                  <a:pt x="4299577" y="252582"/>
                </a:lnTo>
                <a:lnTo>
                  <a:pt x="4328593" y="211922"/>
                </a:lnTo>
                <a:lnTo>
                  <a:pt x="4357640" y="171294"/>
                </a:lnTo>
                <a:lnTo>
                  <a:pt x="4383762" y="136455"/>
                </a:lnTo>
                <a:lnTo>
                  <a:pt x="4412808" y="110335"/>
                </a:lnTo>
                <a:lnTo>
                  <a:pt x="4447645" y="81287"/>
                </a:lnTo>
                <a:lnTo>
                  <a:pt x="4482483" y="60958"/>
                </a:lnTo>
                <a:lnTo>
                  <a:pt x="4517321" y="40659"/>
                </a:lnTo>
                <a:lnTo>
                  <a:pt x="4552159" y="26120"/>
                </a:lnTo>
                <a:lnTo>
                  <a:pt x="4595684" y="11611"/>
                </a:lnTo>
                <a:lnTo>
                  <a:pt x="4630523" y="5821"/>
                </a:lnTo>
                <a:close/>
              </a:path>
            </a:pathLst>
          </a:custGeom>
          <a:gradFill>
            <a:gsLst>
              <a:gs pos="0">
                <a:srgbClr val="FED96F"/>
              </a:gs>
              <a:gs pos="100000">
                <a:srgbClr val="F9BB6F"/>
              </a:gs>
            </a:gsLst>
            <a:lin ang="5400000" scaled="1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1DABE1C0-0DE3-BB5D-DCE0-ECF874C80EC4}"/>
              </a:ext>
            </a:extLst>
          </p:cNvPr>
          <p:cNvSpPr/>
          <p:nvPr userDrawn="1"/>
        </p:nvSpPr>
        <p:spPr bwMode="gray"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de-DE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5D1EC5B-7F5A-DD3A-B9EB-AAD374D41A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04001" y="730290"/>
            <a:ext cx="5087996" cy="553998"/>
          </a:xfrm>
        </p:spPr>
        <p:txBody>
          <a:bodyPr vert="horz">
            <a:noAutofit/>
          </a:bodyPr>
          <a:lstStyle>
            <a:lvl1pPr>
              <a:defRPr/>
            </a:lvl1pPr>
          </a:lstStyle>
          <a:p>
            <a:r>
              <a:rPr lang="de-DE" dirty="0"/>
              <a:t>Inhalt,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9A3ED8B8-A02A-D892-D2CA-E8343484B4C5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504002" y="1856209"/>
            <a:ext cx="5087996" cy="4248000"/>
          </a:xfrm>
        </p:spPr>
        <p:txBody>
          <a:bodyPr/>
          <a:lstStyle>
            <a:lvl1pPr marL="361950" indent="-361950">
              <a:buFont typeface="+mj-lt"/>
              <a:buAutoNum type="arabicPeriod"/>
              <a:defRPr/>
            </a:lvl1pPr>
            <a:lvl2pPr marL="711200" indent="-342900">
              <a:buClr>
                <a:schemeClr val="tx1"/>
              </a:buClr>
              <a:buFont typeface="+mj-lt"/>
              <a:buAutoNum type="alphaLcPeriod"/>
              <a:defRPr/>
            </a:lvl2pPr>
            <a:lvl3pPr marL="342900" indent="-342900">
              <a:buFont typeface="+mj-lt"/>
              <a:buAutoNum type="arabicPeriod"/>
              <a:defRPr/>
            </a:lvl3pPr>
            <a:lvl4pPr marL="517525" indent="-342900">
              <a:buFont typeface="+mj-lt"/>
              <a:buAutoNum type="arabicPeriod"/>
              <a:defRPr/>
            </a:lvl4pPr>
            <a:lvl5pPr marL="706437" indent="-342900">
              <a:buFont typeface="+mj-lt"/>
              <a:buAutoNum type="arabicPeriod"/>
              <a:defRPr/>
            </a:lvl5pPr>
          </a:lstStyle>
          <a:p>
            <a:pPr lvl="0"/>
            <a:r>
              <a:rPr lang="de-DE" dirty="0"/>
              <a:t>Agendapunkt 1, Arial 16 </a:t>
            </a:r>
            <a:r>
              <a:rPr lang="de-DE" dirty="0" err="1"/>
              <a:t>pt</a:t>
            </a:r>
            <a:r>
              <a:rPr lang="de-DE" dirty="0"/>
              <a:t>. Bold</a:t>
            </a:r>
          </a:p>
          <a:p>
            <a:pPr lvl="1"/>
            <a:r>
              <a:rPr lang="de-DE" dirty="0"/>
              <a:t>Unterpunkt, Arial 16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5A2C5FC-862B-E6C1-A1DE-88D0945F5873}"/>
              </a:ext>
            </a:extLst>
          </p:cNvPr>
          <p:cNvSpPr/>
          <p:nvPr userDrawn="1"/>
        </p:nvSpPr>
        <p:spPr bwMode="gray">
          <a:xfrm flipH="1">
            <a:off x="12048000" y="0"/>
            <a:ext cx="143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9964A47-CF61-6CDF-4B7B-2AC4FFAA04C8}"/>
              </a:ext>
            </a:extLst>
          </p:cNvPr>
          <p:cNvSpPr/>
          <p:nvPr userDrawn="1"/>
        </p:nvSpPr>
        <p:spPr bwMode="gray">
          <a:xfrm flipV="1">
            <a:off x="0" y="6713998"/>
            <a:ext cx="12192000" cy="144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de-DE" dirty="0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C1A3DF9F-B642-AA65-C106-C6D7A92356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63700" y="6469663"/>
            <a:ext cx="9582150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r>
              <a:rPr lang="de-DE" sz="900" dirty="0"/>
              <a:t>Titel der Präsentation</a:t>
            </a: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9C6BF895-CC72-AFE0-010A-A41517A2B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7439" y="6469663"/>
            <a:ext cx="330562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fld id="{5B5A8760-74FD-4D47-9AB5-C5798E505A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A28386E-BA9B-0D9A-3B8C-A6CC592AE2CC}"/>
              </a:ext>
            </a:extLst>
          </p:cNvPr>
          <p:cNvSpPr txBox="1"/>
          <p:nvPr userDrawn="1"/>
        </p:nvSpPr>
        <p:spPr>
          <a:xfrm>
            <a:off x="504000" y="6469663"/>
            <a:ext cx="1114088" cy="138499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ts val="0"/>
              </a:spcBef>
              <a:defRPr sz="1000"/>
            </a:lvl1pPr>
          </a:lstStyle>
          <a:p>
            <a:pPr lvl="0"/>
            <a:r>
              <a:rPr lang="de-DE" sz="900" dirty="0"/>
              <a:t>www.kaufbeuren.de  | </a:t>
            </a:r>
          </a:p>
        </p:txBody>
      </p:sp>
    </p:spTree>
    <p:extLst>
      <p:ext uri="{BB962C8B-B14F-4D97-AF65-F5344CB8AC3E}">
        <p14:creationId xmlns:p14="http://schemas.microsoft.com/office/powerpoint/2010/main" val="2920948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4E67053-77C9-8466-0773-2EFC1EB52C7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25777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hteck 11">
            <a:extLst>
              <a:ext uri="{FF2B5EF4-FFF2-40B4-BE49-F238E27FC236}">
                <a16:creationId xmlns:a16="http://schemas.microsoft.com/office/drawing/2014/main" id="{6F94DCBF-9B0B-DC72-1FDE-2A4DA5A47B94}"/>
              </a:ext>
            </a:extLst>
          </p:cNvPr>
          <p:cNvSpPr/>
          <p:nvPr userDrawn="1"/>
        </p:nvSpPr>
        <p:spPr bwMode="gray">
          <a:xfrm>
            <a:off x="144000" y="144000"/>
            <a:ext cx="11904001" cy="6570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73CE0290-EAC3-B47E-A976-0834BA2E0D64}"/>
              </a:ext>
            </a:extLst>
          </p:cNvPr>
          <p:cNvSpPr/>
          <p:nvPr userDrawn="1"/>
        </p:nvSpPr>
        <p:spPr bwMode="gray">
          <a:xfrm>
            <a:off x="5464584" y="1764664"/>
            <a:ext cx="6727415" cy="5093336"/>
          </a:xfrm>
          <a:custGeom>
            <a:avLst/>
            <a:gdLst>
              <a:gd name="connsiteX0" fmla="*/ 1323842 w 6727415"/>
              <a:gd name="connsiteY0" fmla="*/ 1045138 h 5093336"/>
              <a:gd name="connsiteX1" fmla="*/ 1428326 w 6727415"/>
              <a:gd name="connsiteY1" fmla="*/ 1050959 h 5093336"/>
              <a:gd name="connsiteX2" fmla="*/ 1527049 w 6727415"/>
              <a:gd name="connsiteY2" fmla="*/ 1059646 h 5093336"/>
              <a:gd name="connsiteX3" fmla="*/ 1625771 w 6727415"/>
              <a:gd name="connsiteY3" fmla="*/ 1079977 h 5093336"/>
              <a:gd name="connsiteX4" fmla="*/ 1724463 w 6727415"/>
              <a:gd name="connsiteY4" fmla="*/ 1109023 h 5093336"/>
              <a:gd name="connsiteX5" fmla="*/ 1817366 w 6727415"/>
              <a:gd name="connsiteY5" fmla="*/ 1149652 h 5093336"/>
              <a:gd name="connsiteX6" fmla="*/ 1901550 w 6727415"/>
              <a:gd name="connsiteY6" fmla="*/ 1193207 h 5093336"/>
              <a:gd name="connsiteX7" fmla="*/ 1985733 w 6727415"/>
              <a:gd name="connsiteY7" fmla="*/ 1239658 h 5093336"/>
              <a:gd name="connsiteX8" fmla="*/ 2064127 w 6727415"/>
              <a:gd name="connsiteY8" fmla="*/ 1297721 h 5093336"/>
              <a:gd name="connsiteX9" fmla="*/ 2142519 w 6727415"/>
              <a:gd name="connsiteY9" fmla="*/ 1361575 h 5093336"/>
              <a:gd name="connsiteX10" fmla="*/ 2206405 w 6727415"/>
              <a:gd name="connsiteY10" fmla="*/ 1422534 h 5093336"/>
              <a:gd name="connsiteX11" fmla="*/ 2261542 w 6727415"/>
              <a:gd name="connsiteY11" fmla="*/ 1498033 h 5093336"/>
              <a:gd name="connsiteX12" fmla="*/ 2310919 w 6727415"/>
              <a:gd name="connsiteY12" fmla="*/ 1567707 h 5093336"/>
              <a:gd name="connsiteX13" fmla="*/ 2351548 w 6727415"/>
              <a:gd name="connsiteY13" fmla="*/ 1648997 h 5093336"/>
              <a:gd name="connsiteX14" fmla="*/ 2380595 w 6727415"/>
              <a:gd name="connsiteY14" fmla="*/ 1724494 h 5093336"/>
              <a:gd name="connsiteX15" fmla="*/ 2400893 w 6727415"/>
              <a:gd name="connsiteY15" fmla="*/ 1808678 h 5093336"/>
              <a:gd name="connsiteX16" fmla="*/ 2409611 w 6727415"/>
              <a:gd name="connsiteY16" fmla="*/ 1898683 h 5093336"/>
              <a:gd name="connsiteX17" fmla="*/ 2409611 w 6727415"/>
              <a:gd name="connsiteY17" fmla="*/ 1982868 h 5093336"/>
              <a:gd name="connsiteX18" fmla="*/ 2395102 w 6727415"/>
              <a:gd name="connsiteY18" fmla="*/ 2072874 h 5093336"/>
              <a:gd name="connsiteX19" fmla="*/ 2368982 w 6727415"/>
              <a:gd name="connsiteY19" fmla="*/ 2162849 h 5093336"/>
              <a:gd name="connsiteX20" fmla="*/ 2325426 w 6727415"/>
              <a:gd name="connsiteY20" fmla="*/ 2244137 h 5093336"/>
              <a:gd name="connsiteX21" fmla="*/ 2261542 w 6727415"/>
              <a:gd name="connsiteY21" fmla="*/ 2334142 h 5093336"/>
              <a:gd name="connsiteX22" fmla="*/ 2188970 w 6727415"/>
              <a:gd name="connsiteY22" fmla="*/ 2424148 h 5093336"/>
              <a:gd name="connsiteX23" fmla="*/ 2098965 w 6727415"/>
              <a:gd name="connsiteY23" fmla="*/ 2508333 h 5093336"/>
              <a:gd name="connsiteX24" fmla="*/ 2064127 w 6727415"/>
              <a:gd name="connsiteY24" fmla="*/ 2528662 h 5093336"/>
              <a:gd name="connsiteX25" fmla="*/ 2029289 w 6727415"/>
              <a:gd name="connsiteY25" fmla="*/ 2548992 h 5093336"/>
              <a:gd name="connsiteX26" fmla="*/ 2000273 w 6727415"/>
              <a:gd name="connsiteY26" fmla="*/ 2569291 h 5093336"/>
              <a:gd name="connsiteX27" fmla="*/ 1971226 w 6727415"/>
              <a:gd name="connsiteY27" fmla="*/ 2589622 h 5093336"/>
              <a:gd name="connsiteX28" fmla="*/ 1950926 w 6727415"/>
              <a:gd name="connsiteY28" fmla="*/ 2615743 h 5093336"/>
              <a:gd name="connsiteX29" fmla="*/ 1921879 w 6727415"/>
              <a:gd name="connsiteY29" fmla="*/ 2638968 h 5093336"/>
              <a:gd name="connsiteX30" fmla="*/ 1907371 w 6727415"/>
              <a:gd name="connsiteY30" fmla="*/ 2665120 h 5093336"/>
              <a:gd name="connsiteX31" fmla="*/ 1887042 w 6727415"/>
              <a:gd name="connsiteY31" fmla="*/ 2685418 h 5093336"/>
              <a:gd name="connsiteX32" fmla="*/ 1872533 w 6727415"/>
              <a:gd name="connsiteY32" fmla="*/ 2714465 h 5093336"/>
              <a:gd name="connsiteX33" fmla="*/ 1858024 w 6727415"/>
              <a:gd name="connsiteY33" fmla="*/ 2740586 h 5093336"/>
              <a:gd name="connsiteX34" fmla="*/ 1843486 w 6727415"/>
              <a:gd name="connsiteY34" fmla="*/ 2769634 h 5093336"/>
              <a:gd name="connsiteX35" fmla="*/ 1837694 w 6727415"/>
              <a:gd name="connsiteY35" fmla="*/ 2798650 h 5093336"/>
              <a:gd name="connsiteX36" fmla="*/ 1828977 w 6727415"/>
              <a:gd name="connsiteY36" fmla="*/ 2827697 h 5093336"/>
              <a:gd name="connsiteX37" fmla="*/ 1814468 w 6727415"/>
              <a:gd name="connsiteY37" fmla="*/ 2856712 h 5093336"/>
              <a:gd name="connsiteX38" fmla="*/ 1814468 w 6727415"/>
              <a:gd name="connsiteY38" fmla="*/ 2891551 h 5093336"/>
              <a:gd name="connsiteX39" fmla="*/ 1808648 w 6727415"/>
              <a:gd name="connsiteY39" fmla="*/ 2917671 h 5093336"/>
              <a:gd name="connsiteX40" fmla="*/ 1808648 w 6727415"/>
              <a:gd name="connsiteY40" fmla="*/ 3074458 h 5093336"/>
              <a:gd name="connsiteX41" fmla="*/ 1828977 w 6727415"/>
              <a:gd name="connsiteY41" fmla="*/ 3228318 h 5093336"/>
              <a:gd name="connsiteX42" fmla="*/ 1863815 w 6727415"/>
              <a:gd name="connsiteY42" fmla="*/ 3396717 h 5093336"/>
              <a:gd name="connsiteX43" fmla="*/ 1913162 w 6727415"/>
              <a:gd name="connsiteY43" fmla="*/ 3556368 h 5093336"/>
              <a:gd name="connsiteX44" fmla="*/ 1968329 w 6727415"/>
              <a:gd name="connsiteY44" fmla="*/ 3721871 h 5093336"/>
              <a:gd name="connsiteX45" fmla="*/ 2046722 w 6727415"/>
              <a:gd name="connsiteY45" fmla="*/ 3881521 h 5093336"/>
              <a:gd name="connsiteX46" fmla="*/ 2130907 w 6727415"/>
              <a:gd name="connsiteY46" fmla="*/ 4041203 h 5093336"/>
              <a:gd name="connsiteX47" fmla="*/ 2229630 w 6727415"/>
              <a:gd name="connsiteY47" fmla="*/ 4200884 h 5093336"/>
              <a:gd name="connsiteX48" fmla="*/ 2328322 w 6727415"/>
              <a:gd name="connsiteY48" fmla="*/ 4360566 h 5093336"/>
              <a:gd name="connsiteX49" fmla="*/ 2441554 w 6727415"/>
              <a:gd name="connsiteY49" fmla="*/ 4511530 h 5093336"/>
              <a:gd name="connsiteX50" fmla="*/ 2569292 w 6727415"/>
              <a:gd name="connsiteY50" fmla="*/ 4659569 h 5093336"/>
              <a:gd name="connsiteX51" fmla="*/ 2697032 w 6727415"/>
              <a:gd name="connsiteY51" fmla="*/ 4798921 h 5093336"/>
              <a:gd name="connsiteX52" fmla="*/ 2830562 w 6727415"/>
              <a:gd name="connsiteY52" fmla="*/ 4932482 h 5093336"/>
              <a:gd name="connsiteX53" fmla="*/ 2972839 w 6727415"/>
              <a:gd name="connsiteY53" fmla="*/ 5063117 h 5093336"/>
              <a:gd name="connsiteX54" fmla="*/ 3012349 w 6727415"/>
              <a:gd name="connsiteY54" fmla="*/ 5093336 h 5093336"/>
              <a:gd name="connsiteX55" fmla="*/ 326974 w 6727415"/>
              <a:gd name="connsiteY55" fmla="*/ 5093336 h 5093336"/>
              <a:gd name="connsiteX56" fmla="*/ 293213 w 6727415"/>
              <a:gd name="connsiteY56" fmla="*/ 4944095 h 5093336"/>
              <a:gd name="connsiteX57" fmla="*/ 214819 w 6727415"/>
              <a:gd name="connsiteY57" fmla="*/ 4610223 h 5093336"/>
              <a:gd name="connsiteX58" fmla="*/ 127709 w 6727415"/>
              <a:gd name="connsiteY58" fmla="*/ 4232827 h 5093336"/>
              <a:gd name="connsiteX59" fmla="*/ 107410 w 6727415"/>
              <a:gd name="connsiteY59" fmla="*/ 4137000 h 5093336"/>
              <a:gd name="connsiteX60" fmla="*/ 87080 w 6727415"/>
              <a:gd name="connsiteY60" fmla="*/ 4032486 h 5093336"/>
              <a:gd name="connsiteX61" fmla="*/ 72573 w 6727415"/>
              <a:gd name="connsiteY61" fmla="*/ 3927972 h 5093336"/>
              <a:gd name="connsiteX62" fmla="*/ 52242 w 6727415"/>
              <a:gd name="connsiteY62" fmla="*/ 3823458 h 5093336"/>
              <a:gd name="connsiteX63" fmla="*/ 37734 w 6727415"/>
              <a:gd name="connsiteY63" fmla="*/ 3718944 h 5093336"/>
              <a:gd name="connsiteX64" fmla="*/ 23225 w 6727415"/>
              <a:gd name="connsiteY64" fmla="*/ 3614430 h 5093336"/>
              <a:gd name="connsiteX65" fmla="*/ 14507 w 6727415"/>
              <a:gd name="connsiteY65" fmla="*/ 3501231 h 5093336"/>
              <a:gd name="connsiteX66" fmla="*/ 8687 w 6727415"/>
              <a:gd name="connsiteY66" fmla="*/ 3390895 h 5093336"/>
              <a:gd name="connsiteX67" fmla="*/ 0 w 6727415"/>
              <a:gd name="connsiteY67" fmla="*/ 3280560 h 5093336"/>
              <a:gd name="connsiteX68" fmla="*/ 0 w 6727415"/>
              <a:gd name="connsiteY68" fmla="*/ 3057024 h 5093336"/>
              <a:gd name="connsiteX69" fmla="*/ 8687 w 6727415"/>
              <a:gd name="connsiteY69" fmla="*/ 2943822 h 5093336"/>
              <a:gd name="connsiteX70" fmla="*/ 14507 w 6727415"/>
              <a:gd name="connsiteY70" fmla="*/ 2827697 h 5093336"/>
              <a:gd name="connsiteX71" fmla="*/ 34838 w 6727415"/>
              <a:gd name="connsiteY71" fmla="*/ 2708643 h 5093336"/>
              <a:gd name="connsiteX72" fmla="*/ 49347 w 6727415"/>
              <a:gd name="connsiteY72" fmla="*/ 2598339 h 5093336"/>
              <a:gd name="connsiteX73" fmla="*/ 78363 w 6727415"/>
              <a:gd name="connsiteY73" fmla="*/ 2479316 h 5093336"/>
              <a:gd name="connsiteX74" fmla="*/ 107410 w 6727415"/>
              <a:gd name="connsiteY74" fmla="*/ 2360264 h 5093336"/>
              <a:gd name="connsiteX75" fmla="*/ 142248 w 6727415"/>
              <a:gd name="connsiteY75" fmla="*/ 2241243 h 5093336"/>
              <a:gd name="connsiteX76" fmla="*/ 185803 w 6727415"/>
              <a:gd name="connsiteY76" fmla="*/ 2122219 h 5093336"/>
              <a:gd name="connsiteX77" fmla="*/ 229328 w 6727415"/>
              <a:gd name="connsiteY77" fmla="*/ 1997376 h 5093336"/>
              <a:gd name="connsiteX78" fmla="*/ 284495 w 6727415"/>
              <a:gd name="connsiteY78" fmla="*/ 1878354 h 5093336"/>
              <a:gd name="connsiteX79" fmla="*/ 339663 w 6727415"/>
              <a:gd name="connsiteY79" fmla="*/ 1759332 h 5093336"/>
              <a:gd name="connsiteX80" fmla="*/ 409338 w 6727415"/>
              <a:gd name="connsiteY80" fmla="*/ 1640279 h 5093336"/>
              <a:gd name="connsiteX81" fmla="*/ 479014 w 6727415"/>
              <a:gd name="connsiteY81" fmla="*/ 1512540 h 5093336"/>
              <a:gd name="connsiteX82" fmla="*/ 563199 w 6727415"/>
              <a:gd name="connsiteY82" fmla="*/ 1416744 h 5093336"/>
              <a:gd name="connsiteX83" fmla="*/ 647383 w 6727415"/>
              <a:gd name="connsiteY83" fmla="*/ 1326738 h 5093336"/>
              <a:gd name="connsiteX84" fmla="*/ 731598 w 6727415"/>
              <a:gd name="connsiteY84" fmla="*/ 1251270 h 5093336"/>
              <a:gd name="connsiteX85" fmla="*/ 821573 w 6727415"/>
              <a:gd name="connsiteY85" fmla="*/ 1190311 h 5093336"/>
              <a:gd name="connsiteX86" fmla="*/ 920296 w 6727415"/>
              <a:gd name="connsiteY86" fmla="*/ 1135143 h 5093336"/>
              <a:gd name="connsiteX87" fmla="*/ 1018988 w 6727415"/>
              <a:gd name="connsiteY87" fmla="*/ 1100307 h 5093336"/>
              <a:gd name="connsiteX88" fmla="*/ 1126428 w 6727415"/>
              <a:gd name="connsiteY88" fmla="*/ 1074185 h 5093336"/>
              <a:gd name="connsiteX89" fmla="*/ 1225120 w 6727415"/>
              <a:gd name="connsiteY89" fmla="*/ 1050959 h 5093336"/>
              <a:gd name="connsiteX90" fmla="*/ 4856984 w 6727415"/>
              <a:gd name="connsiteY90" fmla="*/ 473222 h 5093336"/>
              <a:gd name="connsiteX91" fmla="*/ 4830864 w 6727415"/>
              <a:gd name="connsiteY91" fmla="*/ 481939 h 5093336"/>
              <a:gd name="connsiteX92" fmla="*/ 4801818 w 6727415"/>
              <a:gd name="connsiteY92" fmla="*/ 481939 h 5093336"/>
              <a:gd name="connsiteX93" fmla="*/ 4772800 w 6727415"/>
              <a:gd name="connsiteY93" fmla="*/ 493552 h 5093336"/>
              <a:gd name="connsiteX94" fmla="*/ 4752470 w 6727415"/>
              <a:gd name="connsiteY94" fmla="*/ 499343 h 5093336"/>
              <a:gd name="connsiteX95" fmla="*/ 4723424 w 6727415"/>
              <a:gd name="connsiteY95" fmla="*/ 513851 h 5093336"/>
              <a:gd name="connsiteX96" fmla="*/ 4729245 w 6727415"/>
              <a:gd name="connsiteY96" fmla="*/ 534181 h 5093336"/>
              <a:gd name="connsiteX97" fmla="*/ 4743754 w 6727415"/>
              <a:gd name="connsiteY97" fmla="*/ 548690 h 5093336"/>
              <a:gd name="connsiteX98" fmla="*/ 4758261 w 6727415"/>
              <a:gd name="connsiteY98" fmla="*/ 569020 h 5093336"/>
              <a:gd name="connsiteX99" fmla="*/ 4769874 w 6727415"/>
              <a:gd name="connsiteY99" fmla="*/ 583527 h 5093336"/>
              <a:gd name="connsiteX100" fmla="*/ 4784413 w 6727415"/>
              <a:gd name="connsiteY100" fmla="*/ 598067 h 5093336"/>
              <a:gd name="connsiteX101" fmla="*/ 4798921 w 6727415"/>
              <a:gd name="connsiteY101" fmla="*/ 612575 h 5093336"/>
              <a:gd name="connsiteX102" fmla="*/ 4813429 w 6727415"/>
              <a:gd name="connsiteY102" fmla="*/ 627082 h 5093336"/>
              <a:gd name="connsiteX103" fmla="*/ 4827937 w 6727415"/>
              <a:gd name="connsiteY103" fmla="*/ 632904 h 5093336"/>
              <a:gd name="connsiteX104" fmla="*/ 4854089 w 6727415"/>
              <a:gd name="connsiteY104" fmla="*/ 659026 h 5093336"/>
              <a:gd name="connsiteX105" fmla="*/ 4883105 w 6727415"/>
              <a:gd name="connsiteY105" fmla="*/ 673534 h 5093336"/>
              <a:gd name="connsiteX106" fmla="*/ 4912153 w 6727415"/>
              <a:gd name="connsiteY106" fmla="*/ 688041 h 5093336"/>
              <a:gd name="connsiteX107" fmla="*/ 4926660 w 6727415"/>
              <a:gd name="connsiteY107" fmla="*/ 693863 h 5093336"/>
              <a:gd name="connsiteX108" fmla="*/ 4926660 w 6727415"/>
              <a:gd name="connsiteY108" fmla="*/ 673534 h 5093336"/>
              <a:gd name="connsiteX109" fmla="*/ 4920839 w 6727415"/>
              <a:gd name="connsiteY109" fmla="*/ 644516 h 5093336"/>
              <a:gd name="connsiteX110" fmla="*/ 4926660 w 6727415"/>
              <a:gd name="connsiteY110" fmla="*/ 629979 h 5093336"/>
              <a:gd name="connsiteX111" fmla="*/ 4926660 w 6727415"/>
              <a:gd name="connsiteY111" fmla="*/ 609678 h 5093336"/>
              <a:gd name="connsiteX112" fmla="*/ 4932451 w 6727415"/>
              <a:gd name="connsiteY112" fmla="*/ 595140 h 5093336"/>
              <a:gd name="connsiteX113" fmla="*/ 4938274 w 6727415"/>
              <a:gd name="connsiteY113" fmla="*/ 580631 h 5093336"/>
              <a:gd name="connsiteX114" fmla="*/ 4952781 w 6727415"/>
              <a:gd name="connsiteY114" fmla="*/ 574841 h 5093336"/>
              <a:gd name="connsiteX115" fmla="*/ 4961499 w 6727415"/>
              <a:gd name="connsiteY115" fmla="*/ 569020 h 5093336"/>
              <a:gd name="connsiteX116" fmla="*/ 4976006 w 6727415"/>
              <a:gd name="connsiteY116" fmla="*/ 560302 h 5093336"/>
              <a:gd name="connsiteX117" fmla="*/ 5034070 w 6727415"/>
              <a:gd name="connsiteY117" fmla="*/ 560302 h 5093336"/>
              <a:gd name="connsiteX118" fmla="*/ 5048579 w 6727415"/>
              <a:gd name="connsiteY118" fmla="*/ 569020 h 5093336"/>
              <a:gd name="connsiteX119" fmla="*/ 5063116 w 6727415"/>
              <a:gd name="connsiteY119" fmla="*/ 574841 h 5093336"/>
              <a:gd name="connsiteX120" fmla="*/ 5077625 w 6727415"/>
              <a:gd name="connsiteY120" fmla="*/ 574841 h 5093336"/>
              <a:gd name="connsiteX121" fmla="*/ 5086342 w 6727415"/>
              <a:gd name="connsiteY121" fmla="*/ 580631 h 5093336"/>
              <a:gd name="connsiteX122" fmla="*/ 5100850 w 6727415"/>
              <a:gd name="connsiteY122" fmla="*/ 595140 h 5093336"/>
              <a:gd name="connsiteX123" fmla="*/ 5109567 w 6727415"/>
              <a:gd name="connsiteY123" fmla="*/ 600962 h 5093336"/>
              <a:gd name="connsiteX124" fmla="*/ 5124075 w 6727415"/>
              <a:gd name="connsiteY124" fmla="*/ 615471 h 5093336"/>
              <a:gd name="connsiteX125" fmla="*/ 5132792 w 6727415"/>
              <a:gd name="connsiteY125" fmla="*/ 621291 h 5093336"/>
              <a:gd name="connsiteX126" fmla="*/ 5132792 w 6727415"/>
              <a:gd name="connsiteY126" fmla="*/ 632904 h 5093336"/>
              <a:gd name="connsiteX127" fmla="*/ 5129866 w 6727415"/>
              <a:gd name="connsiteY127" fmla="*/ 635800 h 5093336"/>
              <a:gd name="connsiteX128" fmla="*/ 5135689 w 6727415"/>
              <a:gd name="connsiteY128" fmla="*/ 650308 h 5093336"/>
              <a:gd name="connsiteX129" fmla="*/ 5135689 w 6727415"/>
              <a:gd name="connsiteY129" fmla="*/ 670637 h 5093336"/>
              <a:gd name="connsiteX130" fmla="*/ 5129866 w 6727415"/>
              <a:gd name="connsiteY130" fmla="*/ 685146 h 5093336"/>
              <a:gd name="connsiteX131" fmla="*/ 5121180 w 6727415"/>
              <a:gd name="connsiteY131" fmla="*/ 696759 h 5093336"/>
              <a:gd name="connsiteX132" fmla="*/ 5106641 w 6727415"/>
              <a:gd name="connsiteY132" fmla="*/ 711267 h 5093336"/>
              <a:gd name="connsiteX133" fmla="*/ 5092134 w 6727415"/>
              <a:gd name="connsiteY133" fmla="*/ 717089 h 5093336"/>
              <a:gd name="connsiteX134" fmla="*/ 5071804 w 6727415"/>
              <a:gd name="connsiteY134" fmla="*/ 731596 h 5093336"/>
              <a:gd name="connsiteX135" fmla="*/ 5051504 w 6727415"/>
              <a:gd name="connsiteY135" fmla="*/ 737418 h 5093336"/>
              <a:gd name="connsiteX136" fmla="*/ 5022457 w 6727415"/>
              <a:gd name="connsiteY136" fmla="*/ 751926 h 5093336"/>
              <a:gd name="connsiteX137" fmla="*/ 5042787 w 6727415"/>
              <a:gd name="connsiteY137" fmla="*/ 763540 h 5093336"/>
              <a:gd name="connsiteX138" fmla="*/ 5063116 w 6727415"/>
              <a:gd name="connsiteY138" fmla="*/ 772256 h 5093336"/>
              <a:gd name="connsiteX139" fmla="*/ 5083416 w 6727415"/>
              <a:gd name="connsiteY139" fmla="*/ 783869 h 5093336"/>
              <a:gd name="connsiteX140" fmla="*/ 5103745 w 6727415"/>
              <a:gd name="connsiteY140" fmla="*/ 789659 h 5093336"/>
              <a:gd name="connsiteX141" fmla="*/ 5126971 w 6727415"/>
              <a:gd name="connsiteY141" fmla="*/ 798376 h 5093336"/>
              <a:gd name="connsiteX142" fmla="*/ 5147301 w 6727415"/>
              <a:gd name="connsiteY142" fmla="*/ 804167 h 5093336"/>
              <a:gd name="connsiteX143" fmla="*/ 5167630 w 6727415"/>
              <a:gd name="connsiteY143" fmla="*/ 809989 h 5093336"/>
              <a:gd name="connsiteX144" fmla="*/ 5187930 w 6727415"/>
              <a:gd name="connsiteY144" fmla="*/ 818706 h 5093336"/>
              <a:gd name="connsiteX145" fmla="*/ 5286652 w 6727415"/>
              <a:gd name="connsiteY145" fmla="*/ 818706 h 5093336"/>
              <a:gd name="connsiteX146" fmla="*/ 5306982 w 6727415"/>
              <a:gd name="connsiteY146" fmla="*/ 809989 h 5093336"/>
              <a:gd name="connsiteX147" fmla="*/ 5327281 w 6727415"/>
              <a:gd name="connsiteY147" fmla="*/ 804167 h 5093336"/>
              <a:gd name="connsiteX148" fmla="*/ 5347611 w 6727415"/>
              <a:gd name="connsiteY148" fmla="*/ 798376 h 5093336"/>
              <a:gd name="connsiteX149" fmla="*/ 5341820 w 6727415"/>
              <a:gd name="connsiteY149" fmla="*/ 778048 h 5093336"/>
              <a:gd name="connsiteX150" fmla="*/ 5341820 w 6727415"/>
              <a:gd name="connsiteY150" fmla="*/ 763540 h 5093336"/>
              <a:gd name="connsiteX151" fmla="*/ 5327281 w 6727415"/>
              <a:gd name="connsiteY151" fmla="*/ 743209 h 5093336"/>
              <a:gd name="connsiteX152" fmla="*/ 5318595 w 6727415"/>
              <a:gd name="connsiteY152" fmla="*/ 722879 h 5093336"/>
              <a:gd name="connsiteX153" fmla="*/ 5312773 w 6727415"/>
              <a:gd name="connsiteY153" fmla="*/ 708371 h 5093336"/>
              <a:gd name="connsiteX154" fmla="*/ 5298265 w 6727415"/>
              <a:gd name="connsiteY154" fmla="*/ 688041 h 5093336"/>
              <a:gd name="connsiteX155" fmla="*/ 5283757 w 6727415"/>
              <a:gd name="connsiteY155" fmla="*/ 667742 h 5093336"/>
              <a:gd name="connsiteX156" fmla="*/ 5269218 w 6727415"/>
              <a:gd name="connsiteY156" fmla="*/ 653204 h 5093336"/>
              <a:gd name="connsiteX157" fmla="*/ 5257606 w 6727415"/>
              <a:gd name="connsiteY157" fmla="*/ 632904 h 5093336"/>
              <a:gd name="connsiteX158" fmla="*/ 5243097 w 6727415"/>
              <a:gd name="connsiteY158" fmla="*/ 621291 h 5093336"/>
              <a:gd name="connsiteX159" fmla="*/ 5222769 w 6727415"/>
              <a:gd name="connsiteY159" fmla="*/ 600962 h 5093336"/>
              <a:gd name="connsiteX160" fmla="*/ 5208260 w 6727415"/>
              <a:gd name="connsiteY160" fmla="*/ 589349 h 5093336"/>
              <a:gd name="connsiteX161" fmla="*/ 5187930 w 6727415"/>
              <a:gd name="connsiteY161" fmla="*/ 569020 h 5093336"/>
              <a:gd name="connsiteX162" fmla="*/ 5167630 w 6727415"/>
              <a:gd name="connsiteY162" fmla="*/ 554511 h 5093336"/>
              <a:gd name="connsiteX163" fmla="*/ 5147301 w 6727415"/>
              <a:gd name="connsiteY163" fmla="*/ 539972 h 5093336"/>
              <a:gd name="connsiteX164" fmla="*/ 5126971 w 6727415"/>
              <a:gd name="connsiteY164" fmla="*/ 528391 h 5093336"/>
              <a:gd name="connsiteX165" fmla="*/ 5103745 w 6727415"/>
              <a:gd name="connsiteY165" fmla="*/ 522568 h 5093336"/>
              <a:gd name="connsiteX166" fmla="*/ 5083416 w 6727415"/>
              <a:gd name="connsiteY166" fmla="*/ 508061 h 5093336"/>
              <a:gd name="connsiteX167" fmla="*/ 5054400 w 6727415"/>
              <a:gd name="connsiteY167" fmla="*/ 499343 h 5093336"/>
              <a:gd name="connsiteX168" fmla="*/ 5034070 w 6727415"/>
              <a:gd name="connsiteY168" fmla="*/ 487731 h 5093336"/>
              <a:gd name="connsiteX169" fmla="*/ 5005054 w 6727415"/>
              <a:gd name="connsiteY169" fmla="*/ 481939 h 5093336"/>
              <a:gd name="connsiteX170" fmla="*/ 4984724 w 6727415"/>
              <a:gd name="connsiteY170" fmla="*/ 481939 h 5093336"/>
              <a:gd name="connsiteX171" fmla="*/ 4955677 w 6727415"/>
              <a:gd name="connsiteY171" fmla="*/ 473222 h 5093336"/>
              <a:gd name="connsiteX172" fmla="*/ 4674078 w 6727415"/>
              <a:gd name="connsiteY172" fmla="*/ 0 h 5093336"/>
              <a:gd name="connsiteX173" fmla="*/ 4758261 w 6727415"/>
              <a:gd name="connsiteY173" fmla="*/ 0 h 5093336"/>
              <a:gd name="connsiteX174" fmla="*/ 4798921 w 6727415"/>
              <a:gd name="connsiteY174" fmla="*/ 5821 h 5093336"/>
              <a:gd name="connsiteX175" fmla="*/ 4839550 w 6727415"/>
              <a:gd name="connsiteY175" fmla="*/ 11611 h 5093336"/>
              <a:gd name="connsiteX176" fmla="*/ 4888928 w 6727415"/>
              <a:gd name="connsiteY176" fmla="*/ 26120 h 5093336"/>
              <a:gd name="connsiteX177" fmla="*/ 4932451 w 6727415"/>
              <a:gd name="connsiteY177" fmla="*/ 40659 h 5093336"/>
              <a:gd name="connsiteX178" fmla="*/ 4973111 w 6727415"/>
              <a:gd name="connsiteY178" fmla="*/ 52271 h 5093336"/>
              <a:gd name="connsiteX179" fmla="*/ 5022457 w 6727415"/>
              <a:gd name="connsiteY179" fmla="*/ 75496 h 5093336"/>
              <a:gd name="connsiteX180" fmla="*/ 5066012 w 6727415"/>
              <a:gd name="connsiteY180" fmla="*/ 87109 h 5093336"/>
              <a:gd name="connsiteX181" fmla="*/ 5109567 w 6727415"/>
              <a:gd name="connsiteY181" fmla="*/ 116125 h 5093336"/>
              <a:gd name="connsiteX182" fmla="*/ 5153092 w 6727415"/>
              <a:gd name="connsiteY182" fmla="*/ 136455 h 5093336"/>
              <a:gd name="connsiteX183" fmla="*/ 5202469 w 6727415"/>
              <a:gd name="connsiteY183" fmla="*/ 165472 h 5093336"/>
              <a:gd name="connsiteX184" fmla="*/ 5245993 w 6727415"/>
              <a:gd name="connsiteY184" fmla="*/ 200309 h 5093336"/>
              <a:gd name="connsiteX185" fmla="*/ 5286652 w 6727415"/>
              <a:gd name="connsiteY185" fmla="*/ 229356 h 5093336"/>
              <a:gd name="connsiteX186" fmla="*/ 5330207 w 6727415"/>
              <a:gd name="connsiteY186" fmla="*/ 264194 h 5093336"/>
              <a:gd name="connsiteX187" fmla="*/ 5365046 w 6727415"/>
              <a:gd name="connsiteY187" fmla="*/ 296137 h 5093336"/>
              <a:gd name="connsiteX188" fmla="*/ 5408571 w 6727415"/>
              <a:gd name="connsiteY188" fmla="*/ 330975 h 5093336"/>
              <a:gd name="connsiteX189" fmla="*/ 5443408 w 6727415"/>
              <a:gd name="connsiteY189" fmla="*/ 374499 h 5093336"/>
              <a:gd name="connsiteX190" fmla="*/ 5478246 w 6727415"/>
              <a:gd name="connsiteY190" fmla="*/ 415159 h 5093336"/>
              <a:gd name="connsiteX191" fmla="*/ 5518906 w 6727415"/>
              <a:gd name="connsiteY191" fmla="*/ 449997 h 5093336"/>
              <a:gd name="connsiteX192" fmla="*/ 5547922 w 6727415"/>
              <a:gd name="connsiteY192" fmla="*/ 490626 h 5093336"/>
              <a:gd name="connsiteX193" fmla="*/ 5640823 w 6727415"/>
              <a:gd name="connsiteY193" fmla="*/ 571914 h 5093336"/>
              <a:gd name="connsiteX194" fmla="*/ 5742442 w 6727415"/>
              <a:gd name="connsiteY194" fmla="*/ 656130 h 5093336"/>
              <a:gd name="connsiteX195" fmla="*/ 5768562 w 6727415"/>
              <a:gd name="connsiteY195" fmla="*/ 676428 h 5093336"/>
              <a:gd name="connsiteX196" fmla="*/ 5797609 w 6727415"/>
              <a:gd name="connsiteY196" fmla="*/ 696759 h 5093336"/>
              <a:gd name="connsiteX197" fmla="*/ 5826627 w 6727415"/>
              <a:gd name="connsiteY197" fmla="*/ 717089 h 5093336"/>
              <a:gd name="connsiteX198" fmla="*/ 5855673 w 6727415"/>
              <a:gd name="connsiteY198" fmla="*/ 737418 h 5093336"/>
              <a:gd name="connsiteX199" fmla="*/ 5884689 w 6727415"/>
              <a:gd name="connsiteY199" fmla="*/ 757718 h 5093336"/>
              <a:gd name="connsiteX200" fmla="*/ 5919527 w 6727415"/>
              <a:gd name="connsiteY200" fmla="*/ 778048 h 5093336"/>
              <a:gd name="connsiteX201" fmla="*/ 5948574 w 6727415"/>
              <a:gd name="connsiteY201" fmla="*/ 798376 h 5093336"/>
              <a:gd name="connsiteX202" fmla="*/ 5977590 w 6727415"/>
              <a:gd name="connsiteY202" fmla="*/ 812885 h 5093336"/>
              <a:gd name="connsiteX203" fmla="*/ 6012428 w 6727415"/>
              <a:gd name="connsiteY203" fmla="*/ 824498 h 5093336"/>
              <a:gd name="connsiteX204" fmla="*/ 6050192 w 6727415"/>
              <a:gd name="connsiteY204" fmla="*/ 847724 h 5093336"/>
              <a:gd name="connsiteX205" fmla="*/ 6076313 w 6727415"/>
              <a:gd name="connsiteY205" fmla="*/ 853544 h 5093336"/>
              <a:gd name="connsiteX206" fmla="*/ 6111152 w 6727415"/>
              <a:gd name="connsiteY206" fmla="*/ 865157 h 5093336"/>
              <a:gd name="connsiteX207" fmla="*/ 6145989 w 6727415"/>
              <a:gd name="connsiteY207" fmla="*/ 879665 h 5093336"/>
              <a:gd name="connsiteX208" fmla="*/ 6180828 w 6727415"/>
              <a:gd name="connsiteY208" fmla="*/ 885457 h 5093336"/>
              <a:gd name="connsiteX209" fmla="*/ 6215665 w 6727415"/>
              <a:gd name="connsiteY209" fmla="*/ 894173 h 5093336"/>
              <a:gd name="connsiteX210" fmla="*/ 6320179 w 6727415"/>
              <a:gd name="connsiteY210" fmla="*/ 894173 h 5093336"/>
              <a:gd name="connsiteX211" fmla="*/ 6360809 w 6727415"/>
              <a:gd name="connsiteY211" fmla="*/ 885457 h 5093336"/>
              <a:gd name="connsiteX212" fmla="*/ 6395646 w 6727415"/>
              <a:gd name="connsiteY212" fmla="*/ 879665 h 5093336"/>
              <a:gd name="connsiteX213" fmla="*/ 6439201 w 6727415"/>
              <a:gd name="connsiteY213" fmla="*/ 873843 h 5093336"/>
              <a:gd name="connsiteX214" fmla="*/ 6474039 w 6727415"/>
              <a:gd name="connsiteY214" fmla="*/ 859335 h 5093336"/>
              <a:gd name="connsiteX215" fmla="*/ 6517594 w 6727415"/>
              <a:gd name="connsiteY215" fmla="*/ 844828 h 5093336"/>
              <a:gd name="connsiteX216" fmla="*/ 6552433 w 6727415"/>
              <a:gd name="connsiteY216" fmla="*/ 821602 h 5093336"/>
              <a:gd name="connsiteX217" fmla="*/ 6552433 w 6727415"/>
              <a:gd name="connsiteY217" fmla="*/ 844828 h 5093336"/>
              <a:gd name="connsiteX218" fmla="*/ 6543715 w 6727415"/>
              <a:gd name="connsiteY218" fmla="*/ 865157 h 5093336"/>
              <a:gd name="connsiteX219" fmla="*/ 6534999 w 6727415"/>
              <a:gd name="connsiteY219" fmla="*/ 894173 h 5093336"/>
              <a:gd name="connsiteX220" fmla="*/ 6529208 w 6727415"/>
              <a:gd name="connsiteY220" fmla="*/ 905787 h 5093336"/>
              <a:gd name="connsiteX221" fmla="*/ 6514699 w 6727415"/>
              <a:gd name="connsiteY221" fmla="*/ 926116 h 5093336"/>
              <a:gd name="connsiteX222" fmla="*/ 6508878 w 6727415"/>
              <a:gd name="connsiteY222" fmla="*/ 940624 h 5093336"/>
              <a:gd name="connsiteX223" fmla="*/ 6494369 w 6727415"/>
              <a:gd name="connsiteY223" fmla="*/ 960954 h 5093336"/>
              <a:gd name="connsiteX224" fmla="*/ 6479861 w 6727415"/>
              <a:gd name="connsiteY224" fmla="*/ 975462 h 5093336"/>
              <a:gd name="connsiteX225" fmla="*/ 6465323 w 6727415"/>
              <a:gd name="connsiteY225" fmla="*/ 989971 h 5093336"/>
              <a:gd name="connsiteX226" fmla="*/ 6450814 w 6727415"/>
              <a:gd name="connsiteY226" fmla="*/ 1004509 h 5093336"/>
              <a:gd name="connsiteX227" fmla="*/ 6436305 w 6727415"/>
              <a:gd name="connsiteY227" fmla="*/ 1019017 h 5093336"/>
              <a:gd name="connsiteX228" fmla="*/ 6415976 w 6727415"/>
              <a:gd name="connsiteY228" fmla="*/ 1024808 h 5093336"/>
              <a:gd name="connsiteX229" fmla="*/ 6401468 w 6727415"/>
              <a:gd name="connsiteY229" fmla="*/ 1039348 h 5093336"/>
              <a:gd name="connsiteX230" fmla="*/ 6381138 w 6727415"/>
              <a:gd name="connsiteY230" fmla="*/ 1045138 h 5093336"/>
              <a:gd name="connsiteX231" fmla="*/ 6360809 w 6727415"/>
              <a:gd name="connsiteY231" fmla="*/ 1059646 h 5093336"/>
              <a:gd name="connsiteX232" fmla="*/ 6346300 w 6727415"/>
              <a:gd name="connsiteY232" fmla="*/ 1065467 h 5093336"/>
              <a:gd name="connsiteX233" fmla="*/ 6262117 w 6727415"/>
              <a:gd name="connsiteY233" fmla="*/ 1100307 h 5093336"/>
              <a:gd name="connsiteX234" fmla="*/ 6177932 w 6727415"/>
              <a:gd name="connsiteY234" fmla="*/ 1135143 h 5093336"/>
              <a:gd name="connsiteX235" fmla="*/ 6134377 w 6727415"/>
              <a:gd name="connsiteY235" fmla="*/ 1155473 h 5093336"/>
              <a:gd name="connsiteX236" fmla="*/ 6090822 w 6727415"/>
              <a:gd name="connsiteY236" fmla="*/ 1167087 h 5093336"/>
              <a:gd name="connsiteX237" fmla="*/ 6076313 w 6727415"/>
              <a:gd name="connsiteY237" fmla="*/ 1184491 h 5093336"/>
              <a:gd name="connsiteX238" fmla="*/ 6055983 w 6727415"/>
              <a:gd name="connsiteY238" fmla="*/ 1190311 h 5093336"/>
              <a:gd name="connsiteX239" fmla="*/ 6035654 w 6727415"/>
              <a:gd name="connsiteY239" fmla="*/ 1201924 h 5093336"/>
              <a:gd name="connsiteX240" fmla="*/ 6021145 w 6727415"/>
              <a:gd name="connsiteY240" fmla="*/ 1216432 h 5093336"/>
              <a:gd name="connsiteX241" fmla="*/ 6727415 w 6727415"/>
              <a:gd name="connsiteY241" fmla="*/ 2052018 h 5093336"/>
              <a:gd name="connsiteX242" fmla="*/ 6727415 w 6727415"/>
              <a:gd name="connsiteY242" fmla="*/ 5093336 h 5093336"/>
              <a:gd name="connsiteX243" fmla="*/ 5242797 w 6727415"/>
              <a:gd name="connsiteY243" fmla="*/ 5093336 h 5093336"/>
              <a:gd name="connsiteX244" fmla="*/ 5309879 w 6727415"/>
              <a:gd name="connsiteY244" fmla="*/ 4978933 h 5093336"/>
              <a:gd name="connsiteX245" fmla="*/ 5394062 w 6727415"/>
              <a:gd name="connsiteY245" fmla="*/ 4784413 h 5093336"/>
              <a:gd name="connsiteX246" fmla="*/ 5428901 w 6727415"/>
              <a:gd name="connsiteY246" fmla="*/ 4729245 h 5093336"/>
              <a:gd name="connsiteX247" fmla="*/ 5463738 w 6727415"/>
              <a:gd name="connsiteY247" fmla="*/ 4665391 h 5093336"/>
              <a:gd name="connsiteX248" fmla="*/ 5504397 w 6727415"/>
              <a:gd name="connsiteY248" fmla="*/ 4601506 h 5093336"/>
              <a:gd name="connsiteX249" fmla="*/ 5539236 w 6727415"/>
              <a:gd name="connsiteY249" fmla="*/ 4546369 h 5093336"/>
              <a:gd name="connsiteX250" fmla="*/ 5559536 w 6727415"/>
              <a:gd name="connsiteY250" fmla="*/ 4511530 h 5093336"/>
              <a:gd name="connsiteX251" fmla="*/ 5579864 w 6727415"/>
              <a:gd name="connsiteY251" fmla="*/ 4485380 h 5093336"/>
              <a:gd name="connsiteX252" fmla="*/ 5600194 w 6727415"/>
              <a:gd name="connsiteY252" fmla="*/ 4456363 h 5093336"/>
              <a:gd name="connsiteX253" fmla="*/ 5620525 w 6727415"/>
              <a:gd name="connsiteY253" fmla="*/ 4430242 h 5093336"/>
              <a:gd name="connsiteX254" fmla="*/ 5640823 w 6727415"/>
              <a:gd name="connsiteY254" fmla="*/ 4401195 h 5093336"/>
              <a:gd name="connsiteX255" fmla="*/ 5661153 w 6727415"/>
              <a:gd name="connsiteY255" fmla="*/ 4380866 h 5093336"/>
              <a:gd name="connsiteX256" fmla="*/ 5690201 w 6727415"/>
              <a:gd name="connsiteY256" fmla="*/ 4354744 h 5093336"/>
              <a:gd name="connsiteX257" fmla="*/ 5713426 w 6727415"/>
              <a:gd name="connsiteY257" fmla="*/ 4334415 h 5093336"/>
              <a:gd name="connsiteX258" fmla="*/ 5739547 w 6727415"/>
              <a:gd name="connsiteY258" fmla="*/ 4305399 h 5093336"/>
              <a:gd name="connsiteX259" fmla="*/ 5768562 w 6727415"/>
              <a:gd name="connsiteY259" fmla="*/ 4285068 h 5093336"/>
              <a:gd name="connsiteX260" fmla="*/ 5788892 w 6727415"/>
              <a:gd name="connsiteY260" fmla="*/ 4264739 h 5093336"/>
              <a:gd name="connsiteX261" fmla="*/ 5823731 w 6727415"/>
              <a:gd name="connsiteY261" fmla="*/ 4244440 h 5093336"/>
              <a:gd name="connsiteX262" fmla="*/ 5852777 w 6727415"/>
              <a:gd name="connsiteY262" fmla="*/ 4221215 h 5093336"/>
              <a:gd name="connsiteX263" fmla="*/ 5881793 w 6727415"/>
              <a:gd name="connsiteY263" fmla="*/ 4200884 h 5093336"/>
              <a:gd name="connsiteX264" fmla="*/ 5916632 w 6727415"/>
              <a:gd name="connsiteY264" fmla="*/ 4186376 h 5093336"/>
              <a:gd name="connsiteX265" fmla="*/ 5945678 w 6727415"/>
              <a:gd name="connsiteY265" fmla="*/ 4166047 h 5093336"/>
              <a:gd name="connsiteX266" fmla="*/ 5980517 w 6727415"/>
              <a:gd name="connsiteY266" fmla="*/ 4154434 h 5093336"/>
              <a:gd name="connsiteX267" fmla="*/ 6015324 w 6727415"/>
              <a:gd name="connsiteY267" fmla="*/ 4139926 h 5093336"/>
              <a:gd name="connsiteX268" fmla="*/ 6050192 w 6727415"/>
              <a:gd name="connsiteY268" fmla="*/ 4134104 h 5093336"/>
              <a:gd name="connsiteX269" fmla="*/ 6093718 w 6727415"/>
              <a:gd name="connsiteY269" fmla="*/ 4119596 h 5093336"/>
              <a:gd name="connsiteX270" fmla="*/ 6128555 w 6727415"/>
              <a:gd name="connsiteY270" fmla="*/ 4113775 h 5093336"/>
              <a:gd name="connsiteX271" fmla="*/ 6172110 w 6727415"/>
              <a:gd name="connsiteY271" fmla="*/ 4107983 h 5093336"/>
              <a:gd name="connsiteX272" fmla="*/ 6215665 w 6727415"/>
              <a:gd name="connsiteY272" fmla="*/ 4099266 h 5093336"/>
              <a:gd name="connsiteX273" fmla="*/ 6265011 w 6727415"/>
              <a:gd name="connsiteY273" fmla="*/ 4093475 h 5093336"/>
              <a:gd name="connsiteX274" fmla="*/ 6265011 w 6727415"/>
              <a:gd name="connsiteY274" fmla="*/ 3875730 h 5093336"/>
              <a:gd name="connsiteX275" fmla="*/ 6259220 w 6727415"/>
              <a:gd name="connsiteY275" fmla="*/ 3771218 h 5093336"/>
              <a:gd name="connsiteX276" fmla="*/ 6253399 w 6727415"/>
              <a:gd name="connsiteY276" fmla="*/ 3660882 h 5093336"/>
              <a:gd name="connsiteX277" fmla="*/ 6238890 w 6727415"/>
              <a:gd name="connsiteY277" fmla="*/ 3556368 h 5093336"/>
              <a:gd name="connsiteX278" fmla="*/ 6224383 w 6727415"/>
              <a:gd name="connsiteY278" fmla="*/ 3451854 h 5093336"/>
              <a:gd name="connsiteX279" fmla="*/ 6204053 w 6727415"/>
              <a:gd name="connsiteY279" fmla="*/ 3341549 h 5093336"/>
              <a:gd name="connsiteX280" fmla="*/ 6183723 w 6727415"/>
              <a:gd name="connsiteY280" fmla="*/ 3237034 h 5093336"/>
              <a:gd name="connsiteX281" fmla="*/ 6154707 w 6727415"/>
              <a:gd name="connsiteY281" fmla="*/ 3132520 h 5093336"/>
              <a:gd name="connsiteX282" fmla="*/ 6125659 w 6727415"/>
              <a:gd name="connsiteY282" fmla="*/ 3036725 h 5093336"/>
              <a:gd name="connsiteX283" fmla="*/ 6090822 w 6727415"/>
              <a:gd name="connsiteY283" fmla="*/ 2932211 h 5093336"/>
              <a:gd name="connsiteX284" fmla="*/ 6055983 w 6727415"/>
              <a:gd name="connsiteY284" fmla="*/ 2836383 h 5093336"/>
              <a:gd name="connsiteX285" fmla="*/ 6021145 w 6727415"/>
              <a:gd name="connsiteY285" fmla="*/ 2731870 h 5093336"/>
              <a:gd name="connsiteX286" fmla="*/ 5977590 w 6727415"/>
              <a:gd name="connsiteY286" fmla="*/ 2641894 h 5093336"/>
              <a:gd name="connsiteX287" fmla="*/ 5928244 w 6727415"/>
              <a:gd name="connsiteY287" fmla="*/ 2543171 h 5093336"/>
              <a:gd name="connsiteX288" fmla="*/ 5887616 w 6727415"/>
              <a:gd name="connsiteY288" fmla="*/ 2444478 h 5093336"/>
              <a:gd name="connsiteX289" fmla="*/ 5829552 w 6727415"/>
              <a:gd name="connsiteY289" fmla="*/ 2354472 h 5093336"/>
              <a:gd name="connsiteX290" fmla="*/ 5774384 w 6727415"/>
              <a:gd name="connsiteY290" fmla="*/ 2270288 h 5093336"/>
              <a:gd name="connsiteX291" fmla="*/ 5719217 w 6727415"/>
              <a:gd name="connsiteY291" fmla="*/ 2180282 h 5093336"/>
              <a:gd name="connsiteX292" fmla="*/ 5661153 w 6727415"/>
              <a:gd name="connsiteY292" fmla="*/ 2096099 h 5093336"/>
              <a:gd name="connsiteX293" fmla="*/ 5597300 w 6727415"/>
              <a:gd name="connsiteY293" fmla="*/ 2020601 h 5093336"/>
              <a:gd name="connsiteX294" fmla="*/ 5527623 w 6727415"/>
              <a:gd name="connsiteY294" fmla="*/ 1936416 h 5093336"/>
              <a:gd name="connsiteX295" fmla="*/ 5457947 w 6727415"/>
              <a:gd name="connsiteY295" fmla="*/ 1860919 h 5093336"/>
              <a:gd name="connsiteX296" fmla="*/ 5388271 w 6727415"/>
              <a:gd name="connsiteY296" fmla="*/ 1791244 h 5093336"/>
              <a:gd name="connsiteX297" fmla="*/ 5309879 w 6727415"/>
              <a:gd name="connsiteY297" fmla="*/ 1721567 h 5093336"/>
              <a:gd name="connsiteX298" fmla="*/ 5231485 w 6727415"/>
              <a:gd name="connsiteY298" fmla="*/ 1651891 h 5093336"/>
              <a:gd name="connsiteX299" fmla="*/ 5147301 w 6727415"/>
              <a:gd name="connsiteY299" fmla="*/ 1590933 h 5093336"/>
              <a:gd name="connsiteX300" fmla="*/ 5063116 w 6727415"/>
              <a:gd name="connsiteY300" fmla="*/ 1535766 h 5093336"/>
              <a:gd name="connsiteX301" fmla="*/ 4978901 w 6727415"/>
              <a:gd name="connsiteY301" fmla="*/ 1480629 h 5093336"/>
              <a:gd name="connsiteX302" fmla="*/ 4886001 w 6727415"/>
              <a:gd name="connsiteY302" fmla="*/ 1425460 h 5093336"/>
              <a:gd name="connsiteX303" fmla="*/ 4796025 w 6727415"/>
              <a:gd name="connsiteY303" fmla="*/ 1376115 h 5093336"/>
              <a:gd name="connsiteX304" fmla="*/ 4697303 w 6727415"/>
              <a:gd name="connsiteY304" fmla="*/ 1335454 h 5093336"/>
              <a:gd name="connsiteX305" fmla="*/ 4659569 w 6727415"/>
              <a:gd name="connsiteY305" fmla="*/ 1349964 h 5093336"/>
              <a:gd name="connsiteX306" fmla="*/ 4618909 w 6727415"/>
              <a:gd name="connsiteY306" fmla="*/ 1361575 h 5093336"/>
              <a:gd name="connsiteX307" fmla="*/ 4575385 w 6727415"/>
              <a:gd name="connsiteY307" fmla="*/ 1373189 h 5093336"/>
              <a:gd name="connsiteX308" fmla="*/ 4526008 w 6727415"/>
              <a:gd name="connsiteY308" fmla="*/ 1381905 h 5093336"/>
              <a:gd name="connsiteX309" fmla="*/ 4476663 w 6727415"/>
              <a:gd name="connsiteY309" fmla="*/ 1393518 h 5093336"/>
              <a:gd name="connsiteX310" fmla="*/ 4418599 w 6727415"/>
              <a:gd name="connsiteY310" fmla="*/ 1402235 h 5093336"/>
              <a:gd name="connsiteX311" fmla="*/ 4369253 w 6727415"/>
              <a:gd name="connsiteY311" fmla="*/ 1408026 h 5093336"/>
              <a:gd name="connsiteX312" fmla="*/ 4087653 w 6727415"/>
              <a:gd name="connsiteY312" fmla="*/ 1408026 h 5093336"/>
              <a:gd name="connsiteX313" fmla="*/ 4023769 w 6727415"/>
              <a:gd name="connsiteY313" fmla="*/ 1402235 h 5093336"/>
              <a:gd name="connsiteX314" fmla="*/ 3968602 w 6727415"/>
              <a:gd name="connsiteY314" fmla="*/ 1393518 h 5093336"/>
              <a:gd name="connsiteX315" fmla="*/ 3913463 w 6727415"/>
              <a:gd name="connsiteY315" fmla="*/ 1387726 h 5093336"/>
              <a:gd name="connsiteX316" fmla="*/ 3864087 w 6727415"/>
              <a:gd name="connsiteY316" fmla="*/ 1373189 h 5093336"/>
              <a:gd name="connsiteX317" fmla="*/ 3808950 w 6727415"/>
              <a:gd name="connsiteY317" fmla="*/ 1361575 h 5093336"/>
              <a:gd name="connsiteX318" fmla="*/ 3759573 w 6727415"/>
              <a:gd name="connsiteY318" fmla="*/ 1355785 h 5093336"/>
              <a:gd name="connsiteX319" fmla="*/ 3710227 w 6727415"/>
              <a:gd name="connsiteY319" fmla="*/ 1335454 h 5093336"/>
              <a:gd name="connsiteX320" fmla="*/ 3660881 w 6727415"/>
              <a:gd name="connsiteY320" fmla="*/ 1320946 h 5093336"/>
              <a:gd name="connsiteX321" fmla="*/ 3617326 w 6727415"/>
              <a:gd name="connsiteY321" fmla="*/ 1300616 h 5093336"/>
              <a:gd name="connsiteX322" fmla="*/ 3573771 w 6727415"/>
              <a:gd name="connsiteY322" fmla="*/ 1280286 h 5093336"/>
              <a:gd name="connsiteX323" fmla="*/ 3538932 w 6727415"/>
              <a:gd name="connsiteY323" fmla="*/ 1259987 h 5093336"/>
              <a:gd name="connsiteX324" fmla="*/ 3504095 w 6727415"/>
              <a:gd name="connsiteY324" fmla="*/ 1239658 h 5093336"/>
              <a:gd name="connsiteX325" fmla="*/ 3477973 w 6727415"/>
              <a:gd name="connsiteY325" fmla="*/ 1210610 h 5093336"/>
              <a:gd name="connsiteX326" fmla="*/ 3457643 w 6727415"/>
              <a:gd name="connsiteY326" fmla="*/ 1184491 h 5093336"/>
              <a:gd name="connsiteX327" fmla="*/ 3437315 w 6727415"/>
              <a:gd name="connsiteY327" fmla="*/ 1155473 h 5093336"/>
              <a:gd name="connsiteX328" fmla="*/ 3422806 w 6727415"/>
              <a:gd name="connsiteY328" fmla="*/ 1126426 h 5093336"/>
              <a:gd name="connsiteX329" fmla="*/ 3417015 w 6727415"/>
              <a:gd name="connsiteY329" fmla="*/ 1091589 h 5093336"/>
              <a:gd name="connsiteX330" fmla="*/ 3408297 w 6727415"/>
              <a:gd name="connsiteY330" fmla="*/ 1056751 h 5093336"/>
              <a:gd name="connsiteX331" fmla="*/ 3417015 w 6727415"/>
              <a:gd name="connsiteY331" fmla="*/ 1021913 h 5093336"/>
              <a:gd name="connsiteX332" fmla="*/ 3422806 w 6727415"/>
              <a:gd name="connsiteY332" fmla="*/ 987074 h 5093336"/>
              <a:gd name="connsiteX333" fmla="*/ 3451854 w 6727415"/>
              <a:gd name="connsiteY333" fmla="*/ 1001583 h 5093336"/>
              <a:gd name="connsiteX334" fmla="*/ 3486691 w 6727415"/>
              <a:gd name="connsiteY334" fmla="*/ 1016122 h 5093336"/>
              <a:gd name="connsiteX335" fmla="*/ 3527320 w 6727415"/>
              <a:gd name="connsiteY335" fmla="*/ 1030630 h 5093336"/>
              <a:gd name="connsiteX336" fmla="*/ 3570875 w 6727415"/>
              <a:gd name="connsiteY336" fmla="*/ 1045138 h 5093336"/>
              <a:gd name="connsiteX337" fmla="*/ 3620221 w 6727415"/>
              <a:gd name="connsiteY337" fmla="*/ 1050959 h 5093336"/>
              <a:gd name="connsiteX338" fmla="*/ 3669597 w 6727415"/>
              <a:gd name="connsiteY338" fmla="*/ 1065467 h 5093336"/>
              <a:gd name="connsiteX339" fmla="*/ 3724736 w 6727415"/>
              <a:gd name="connsiteY339" fmla="*/ 1071260 h 5093336"/>
              <a:gd name="connsiteX340" fmla="*/ 3774111 w 6727415"/>
              <a:gd name="connsiteY340" fmla="*/ 1077081 h 5093336"/>
              <a:gd name="connsiteX341" fmla="*/ 3832176 w 6727415"/>
              <a:gd name="connsiteY341" fmla="*/ 1085797 h 5093336"/>
              <a:gd name="connsiteX342" fmla="*/ 3974422 w 6727415"/>
              <a:gd name="connsiteY342" fmla="*/ 1085797 h 5093336"/>
              <a:gd name="connsiteX343" fmla="*/ 4003439 w 6727415"/>
              <a:gd name="connsiteY343" fmla="*/ 1077081 h 5093336"/>
              <a:gd name="connsiteX344" fmla="*/ 4032486 w 6727415"/>
              <a:gd name="connsiteY344" fmla="*/ 1077081 h 5093336"/>
              <a:gd name="connsiteX345" fmla="*/ 4061502 w 6727415"/>
              <a:gd name="connsiteY345" fmla="*/ 1071260 h 5093336"/>
              <a:gd name="connsiteX346" fmla="*/ 4081832 w 6727415"/>
              <a:gd name="connsiteY346" fmla="*/ 1065467 h 5093336"/>
              <a:gd name="connsiteX347" fmla="*/ 4110879 w 6727415"/>
              <a:gd name="connsiteY347" fmla="*/ 1059646 h 5093336"/>
              <a:gd name="connsiteX348" fmla="*/ 4139896 w 6727415"/>
              <a:gd name="connsiteY348" fmla="*/ 1050959 h 5093336"/>
              <a:gd name="connsiteX349" fmla="*/ 4160226 w 6727415"/>
              <a:gd name="connsiteY349" fmla="*/ 1045138 h 5093336"/>
              <a:gd name="connsiteX350" fmla="*/ 4189242 w 6727415"/>
              <a:gd name="connsiteY350" fmla="*/ 1039348 h 5093336"/>
              <a:gd name="connsiteX351" fmla="*/ 4209572 w 6727415"/>
              <a:gd name="connsiteY351" fmla="*/ 1024808 h 5093336"/>
              <a:gd name="connsiteX352" fmla="*/ 4189242 w 6727415"/>
              <a:gd name="connsiteY352" fmla="*/ 989971 h 5093336"/>
              <a:gd name="connsiteX353" fmla="*/ 4160226 w 6727415"/>
              <a:gd name="connsiteY353" fmla="*/ 955132 h 5093336"/>
              <a:gd name="connsiteX354" fmla="*/ 4134104 w 6727415"/>
              <a:gd name="connsiteY354" fmla="*/ 929012 h 5093336"/>
              <a:gd name="connsiteX355" fmla="*/ 4105057 w 6727415"/>
              <a:gd name="connsiteY355" fmla="*/ 894173 h 5093336"/>
              <a:gd name="connsiteX356" fmla="*/ 4061502 w 6727415"/>
              <a:gd name="connsiteY356" fmla="*/ 859335 h 5093336"/>
              <a:gd name="connsiteX357" fmla="*/ 4026664 w 6727415"/>
              <a:gd name="connsiteY357" fmla="*/ 830288 h 5093336"/>
              <a:gd name="connsiteX358" fmla="*/ 3983139 w 6727415"/>
              <a:gd name="connsiteY358" fmla="*/ 801273 h 5093336"/>
              <a:gd name="connsiteX359" fmla="*/ 3948301 w 6727415"/>
              <a:gd name="connsiteY359" fmla="*/ 775151 h 5093336"/>
              <a:gd name="connsiteX360" fmla="*/ 3898926 w 6727415"/>
              <a:gd name="connsiteY360" fmla="*/ 746104 h 5093336"/>
              <a:gd name="connsiteX361" fmla="*/ 3855401 w 6727415"/>
              <a:gd name="connsiteY361" fmla="*/ 725805 h 5093336"/>
              <a:gd name="connsiteX362" fmla="*/ 3806023 w 6727415"/>
              <a:gd name="connsiteY362" fmla="*/ 705475 h 5093336"/>
              <a:gd name="connsiteX363" fmla="*/ 3756677 w 6727415"/>
              <a:gd name="connsiteY363" fmla="*/ 685146 h 5093336"/>
              <a:gd name="connsiteX364" fmla="*/ 3707331 w 6727415"/>
              <a:gd name="connsiteY364" fmla="*/ 664816 h 5093336"/>
              <a:gd name="connsiteX365" fmla="*/ 3657985 w 6727415"/>
              <a:gd name="connsiteY365" fmla="*/ 650308 h 5093336"/>
              <a:gd name="connsiteX366" fmla="*/ 3608608 w 6727415"/>
              <a:gd name="connsiteY366" fmla="*/ 638695 h 5093336"/>
              <a:gd name="connsiteX367" fmla="*/ 3559262 w 6727415"/>
              <a:gd name="connsiteY367" fmla="*/ 632904 h 5093336"/>
              <a:gd name="connsiteX368" fmla="*/ 3509916 w 6727415"/>
              <a:gd name="connsiteY368" fmla="*/ 624187 h 5093336"/>
              <a:gd name="connsiteX369" fmla="*/ 3460540 w 6727415"/>
              <a:gd name="connsiteY369" fmla="*/ 618365 h 5093336"/>
              <a:gd name="connsiteX370" fmla="*/ 3318292 w 6727415"/>
              <a:gd name="connsiteY370" fmla="*/ 618365 h 5093336"/>
              <a:gd name="connsiteX371" fmla="*/ 3268947 w 6727415"/>
              <a:gd name="connsiteY371" fmla="*/ 632904 h 5093336"/>
              <a:gd name="connsiteX372" fmla="*/ 3225393 w 6727415"/>
              <a:gd name="connsiteY372" fmla="*/ 638695 h 5093336"/>
              <a:gd name="connsiteX373" fmla="*/ 3184764 w 6727415"/>
              <a:gd name="connsiteY373" fmla="*/ 650308 h 5093336"/>
              <a:gd name="connsiteX374" fmla="*/ 3141209 w 6727415"/>
              <a:gd name="connsiteY374" fmla="*/ 670637 h 5093336"/>
              <a:gd name="connsiteX375" fmla="*/ 3100579 w 6727415"/>
              <a:gd name="connsiteY375" fmla="*/ 690967 h 5093336"/>
              <a:gd name="connsiteX376" fmla="*/ 3065741 w 6727415"/>
              <a:gd name="connsiteY376" fmla="*/ 719984 h 5093336"/>
              <a:gd name="connsiteX377" fmla="*/ 3030904 w 6727415"/>
              <a:gd name="connsiteY377" fmla="*/ 754821 h 5093336"/>
              <a:gd name="connsiteX378" fmla="*/ 3001857 w 6727415"/>
              <a:gd name="connsiteY378" fmla="*/ 789659 h 5093336"/>
              <a:gd name="connsiteX379" fmla="*/ 2972839 w 6727415"/>
              <a:gd name="connsiteY379" fmla="*/ 830288 h 5093336"/>
              <a:gd name="connsiteX380" fmla="*/ 2943792 w 6727415"/>
              <a:gd name="connsiteY380" fmla="*/ 870948 h 5093336"/>
              <a:gd name="connsiteX381" fmla="*/ 2920567 w 6727415"/>
              <a:gd name="connsiteY381" fmla="*/ 929012 h 5093336"/>
              <a:gd name="connsiteX382" fmla="*/ 2906060 w 6727415"/>
              <a:gd name="connsiteY382" fmla="*/ 844828 h 5093336"/>
              <a:gd name="connsiteX383" fmla="*/ 2900238 w 6727415"/>
              <a:gd name="connsiteY383" fmla="*/ 769330 h 5093336"/>
              <a:gd name="connsiteX384" fmla="*/ 2900238 w 6727415"/>
              <a:gd name="connsiteY384" fmla="*/ 629979 h 5093336"/>
              <a:gd name="connsiteX385" fmla="*/ 2906060 w 6727415"/>
              <a:gd name="connsiteY385" fmla="*/ 566123 h 5093336"/>
              <a:gd name="connsiteX386" fmla="*/ 2920567 w 6727415"/>
              <a:gd name="connsiteY386" fmla="*/ 510956 h 5093336"/>
              <a:gd name="connsiteX387" fmla="*/ 2935076 w 6727415"/>
              <a:gd name="connsiteY387" fmla="*/ 461609 h 5093336"/>
              <a:gd name="connsiteX388" fmla="*/ 2964121 w 6727415"/>
              <a:gd name="connsiteY388" fmla="*/ 412263 h 5093336"/>
              <a:gd name="connsiteX389" fmla="*/ 2984452 w 6727415"/>
              <a:gd name="connsiteY389" fmla="*/ 371604 h 5093336"/>
              <a:gd name="connsiteX390" fmla="*/ 3019290 w 6727415"/>
              <a:gd name="connsiteY390" fmla="*/ 328049 h 5093336"/>
              <a:gd name="connsiteX391" fmla="*/ 3054128 w 6727415"/>
              <a:gd name="connsiteY391" fmla="*/ 293211 h 5093336"/>
              <a:gd name="connsiteX392" fmla="*/ 3088966 w 6727415"/>
              <a:gd name="connsiteY392" fmla="*/ 267090 h 5093336"/>
              <a:gd name="connsiteX393" fmla="*/ 3132491 w 6727415"/>
              <a:gd name="connsiteY393" fmla="*/ 238074 h 5093336"/>
              <a:gd name="connsiteX394" fmla="*/ 3181868 w 6727415"/>
              <a:gd name="connsiteY394" fmla="*/ 211922 h 5093336"/>
              <a:gd name="connsiteX395" fmla="*/ 3231213 w 6727415"/>
              <a:gd name="connsiteY395" fmla="*/ 191623 h 5093336"/>
              <a:gd name="connsiteX396" fmla="*/ 3280560 w 6727415"/>
              <a:gd name="connsiteY396" fmla="*/ 177084 h 5093336"/>
              <a:gd name="connsiteX397" fmla="*/ 3332831 w 6727415"/>
              <a:gd name="connsiteY397" fmla="*/ 162576 h 5093336"/>
              <a:gd name="connsiteX398" fmla="*/ 3387967 w 6727415"/>
              <a:gd name="connsiteY398" fmla="*/ 150963 h 5093336"/>
              <a:gd name="connsiteX399" fmla="*/ 3451854 w 6727415"/>
              <a:gd name="connsiteY399" fmla="*/ 142246 h 5093336"/>
              <a:gd name="connsiteX400" fmla="*/ 3507021 w 6727415"/>
              <a:gd name="connsiteY400" fmla="*/ 142246 h 5093336"/>
              <a:gd name="connsiteX401" fmla="*/ 3570875 w 6727415"/>
              <a:gd name="connsiteY401" fmla="*/ 136455 h 5093336"/>
              <a:gd name="connsiteX402" fmla="*/ 3634760 w 6727415"/>
              <a:gd name="connsiteY402" fmla="*/ 136455 h 5093336"/>
              <a:gd name="connsiteX403" fmla="*/ 3698615 w 6727415"/>
              <a:gd name="connsiteY403" fmla="*/ 142246 h 5093336"/>
              <a:gd name="connsiteX404" fmla="*/ 3771186 w 6727415"/>
              <a:gd name="connsiteY404" fmla="*/ 150963 h 5093336"/>
              <a:gd name="connsiteX405" fmla="*/ 3835071 w 6727415"/>
              <a:gd name="connsiteY405" fmla="*/ 156785 h 5093336"/>
              <a:gd name="connsiteX406" fmla="*/ 3904746 w 6727415"/>
              <a:gd name="connsiteY406" fmla="*/ 162576 h 5093336"/>
              <a:gd name="connsiteX407" fmla="*/ 3968602 w 6727415"/>
              <a:gd name="connsiteY407" fmla="*/ 177084 h 5093336"/>
              <a:gd name="connsiteX408" fmla="*/ 4038277 w 6727415"/>
              <a:gd name="connsiteY408" fmla="*/ 182906 h 5093336"/>
              <a:gd name="connsiteX409" fmla="*/ 4102162 w 6727415"/>
              <a:gd name="connsiteY409" fmla="*/ 203236 h 5093336"/>
              <a:gd name="connsiteX410" fmla="*/ 4166015 w 6727415"/>
              <a:gd name="connsiteY410" fmla="*/ 214849 h 5093336"/>
              <a:gd name="connsiteX411" fmla="*/ 4235692 w 6727415"/>
              <a:gd name="connsiteY411" fmla="*/ 232253 h 5093336"/>
              <a:gd name="connsiteX412" fmla="*/ 4299577 w 6727415"/>
              <a:gd name="connsiteY412" fmla="*/ 252582 h 5093336"/>
              <a:gd name="connsiteX413" fmla="*/ 4328593 w 6727415"/>
              <a:gd name="connsiteY413" fmla="*/ 211922 h 5093336"/>
              <a:gd name="connsiteX414" fmla="*/ 4357640 w 6727415"/>
              <a:gd name="connsiteY414" fmla="*/ 171294 h 5093336"/>
              <a:gd name="connsiteX415" fmla="*/ 4383762 w 6727415"/>
              <a:gd name="connsiteY415" fmla="*/ 136455 h 5093336"/>
              <a:gd name="connsiteX416" fmla="*/ 4412808 w 6727415"/>
              <a:gd name="connsiteY416" fmla="*/ 110335 h 5093336"/>
              <a:gd name="connsiteX417" fmla="*/ 4447645 w 6727415"/>
              <a:gd name="connsiteY417" fmla="*/ 81287 h 5093336"/>
              <a:gd name="connsiteX418" fmla="*/ 4482483 w 6727415"/>
              <a:gd name="connsiteY418" fmla="*/ 60958 h 5093336"/>
              <a:gd name="connsiteX419" fmla="*/ 4517321 w 6727415"/>
              <a:gd name="connsiteY419" fmla="*/ 40659 h 5093336"/>
              <a:gd name="connsiteX420" fmla="*/ 4552159 w 6727415"/>
              <a:gd name="connsiteY420" fmla="*/ 26120 h 5093336"/>
              <a:gd name="connsiteX421" fmla="*/ 4595684 w 6727415"/>
              <a:gd name="connsiteY421" fmla="*/ 11611 h 5093336"/>
              <a:gd name="connsiteX422" fmla="*/ 4630523 w 6727415"/>
              <a:gd name="connsiteY422" fmla="*/ 5821 h 50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</a:cxnLst>
            <a:rect l="l" t="t" r="r" b="b"/>
            <a:pathLst>
              <a:path w="6727415" h="5093336">
                <a:moveTo>
                  <a:pt x="1323842" y="1045138"/>
                </a:moveTo>
                <a:lnTo>
                  <a:pt x="1428326" y="1050959"/>
                </a:lnTo>
                <a:lnTo>
                  <a:pt x="1527049" y="1059646"/>
                </a:lnTo>
                <a:lnTo>
                  <a:pt x="1625771" y="1079977"/>
                </a:lnTo>
                <a:lnTo>
                  <a:pt x="1724463" y="1109023"/>
                </a:lnTo>
                <a:lnTo>
                  <a:pt x="1817366" y="1149652"/>
                </a:lnTo>
                <a:lnTo>
                  <a:pt x="1901550" y="1193207"/>
                </a:lnTo>
                <a:lnTo>
                  <a:pt x="1985733" y="1239658"/>
                </a:lnTo>
                <a:lnTo>
                  <a:pt x="2064127" y="1297721"/>
                </a:lnTo>
                <a:lnTo>
                  <a:pt x="2142519" y="1361575"/>
                </a:lnTo>
                <a:lnTo>
                  <a:pt x="2206405" y="1422534"/>
                </a:lnTo>
                <a:lnTo>
                  <a:pt x="2261542" y="1498033"/>
                </a:lnTo>
                <a:lnTo>
                  <a:pt x="2310919" y="1567707"/>
                </a:lnTo>
                <a:lnTo>
                  <a:pt x="2351548" y="1648997"/>
                </a:lnTo>
                <a:lnTo>
                  <a:pt x="2380595" y="1724494"/>
                </a:lnTo>
                <a:lnTo>
                  <a:pt x="2400893" y="1808678"/>
                </a:lnTo>
                <a:lnTo>
                  <a:pt x="2409611" y="1898683"/>
                </a:lnTo>
                <a:lnTo>
                  <a:pt x="2409611" y="1982868"/>
                </a:lnTo>
                <a:lnTo>
                  <a:pt x="2395102" y="2072874"/>
                </a:lnTo>
                <a:lnTo>
                  <a:pt x="2368982" y="2162849"/>
                </a:lnTo>
                <a:lnTo>
                  <a:pt x="2325426" y="2244137"/>
                </a:lnTo>
                <a:lnTo>
                  <a:pt x="2261542" y="2334142"/>
                </a:lnTo>
                <a:lnTo>
                  <a:pt x="2188970" y="2424148"/>
                </a:lnTo>
                <a:lnTo>
                  <a:pt x="2098965" y="2508333"/>
                </a:lnTo>
                <a:lnTo>
                  <a:pt x="2064127" y="2528662"/>
                </a:lnTo>
                <a:lnTo>
                  <a:pt x="2029289" y="2548992"/>
                </a:lnTo>
                <a:lnTo>
                  <a:pt x="2000273" y="2569291"/>
                </a:lnTo>
                <a:lnTo>
                  <a:pt x="1971226" y="2589622"/>
                </a:lnTo>
                <a:lnTo>
                  <a:pt x="1950926" y="2615743"/>
                </a:lnTo>
                <a:lnTo>
                  <a:pt x="1921879" y="2638968"/>
                </a:lnTo>
                <a:lnTo>
                  <a:pt x="1907371" y="2665120"/>
                </a:lnTo>
                <a:lnTo>
                  <a:pt x="1887042" y="2685418"/>
                </a:lnTo>
                <a:lnTo>
                  <a:pt x="1872533" y="2714465"/>
                </a:lnTo>
                <a:lnTo>
                  <a:pt x="1858024" y="2740586"/>
                </a:lnTo>
                <a:lnTo>
                  <a:pt x="1843486" y="2769634"/>
                </a:lnTo>
                <a:lnTo>
                  <a:pt x="1837694" y="2798650"/>
                </a:lnTo>
                <a:lnTo>
                  <a:pt x="1828977" y="2827697"/>
                </a:lnTo>
                <a:lnTo>
                  <a:pt x="1814468" y="2856712"/>
                </a:lnTo>
                <a:lnTo>
                  <a:pt x="1814468" y="2891551"/>
                </a:lnTo>
                <a:lnTo>
                  <a:pt x="1808648" y="2917671"/>
                </a:lnTo>
                <a:lnTo>
                  <a:pt x="1808648" y="3074458"/>
                </a:lnTo>
                <a:lnTo>
                  <a:pt x="1828977" y="3228318"/>
                </a:lnTo>
                <a:lnTo>
                  <a:pt x="1863815" y="3396717"/>
                </a:lnTo>
                <a:lnTo>
                  <a:pt x="1913162" y="3556368"/>
                </a:lnTo>
                <a:lnTo>
                  <a:pt x="1968329" y="3721871"/>
                </a:lnTo>
                <a:lnTo>
                  <a:pt x="2046722" y="3881521"/>
                </a:lnTo>
                <a:lnTo>
                  <a:pt x="2130907" y="4041203"/>
                </a:lnTo>
                <a:lnTo>
                  <a:pt x="2229630" y="4200884"/>
                </a:lnTo>
                <a:lnTo>
                  <a:pt x="2328322" y="4360566"/>
                </a:lnTo>
                <a:lnTo>
                  <a:pt x="2441554" y="4511530"/>
                </a:lnTo>
                <a:lnTo>
                  <a:pt x="2569292" y="4659569"/>
                </a:lnTo>
                <a:lnTo>
                  <a:pt x="2697032" y="4798921"/>
                </a:lnTo>
                <a:lnTo>
                  <a:pt x="2830562" y="4932482"/>
                </a:lnTo>
                <a:lnTo>
                  <a:pt x="2972839" y="5063117"/>
                </a:lnTo>
                <a:lnTo>
                  <a:pt x="3012349" y="5093336"/>
                </a:lnTo>
                <a:lnTo>
                  <a:pt x="326974" y="5093336"/>
                </a:lnTo>
                <a:lnTo>
                  <a:pt x="293213" y="4944095"/>
                </a:lnTo>
                <a:lnTo>
                  <a:pt x="214819" y="4610223"/>
                </a:lnTo>
                <a:lnTo>
                  <a:pt x="127709" y="4232827"/>
                </a:lnTo>
                <a:lnTo>
                  <a:pt x="107410" y="4137000"/>
                </a:lnTo>
                <a:lnTo>
                  <a:pt x="87080" y="4032486"/>
                </a:lnTo>
                <a:lnTo>
                  <a:pt x="72573" y="3927972"/>
                </a:lnTo>
                <a:lnTo>
                  <a:pt x="52242" y="3823458"/>
                </a:lnTo>
                <a:lnTo>
                  <a:pt x="37734" y="3718944"/>
                </a:lnTo>
                <a:lnTo>
                  <a:pt x="23225" y="3614430"/>
                </a:lnTo>
                <a:lnTo>
                  <a:pt x="14507" y="3501231"/>
                </a:lnTo>
                <a:lnTo>
                  <a:pt x="8687" y="3390895"/>
                </a:lnTo>
                <a:lnTo>
                  <a:pt x="0" y="3280560"/>
                </a:lnTo>
                <a:lnTo>
                  <a:pt x="0" y="3057024"/>
                </a:lnTo>
                <a:lnTo>
                  <a:pt x="8687" y="2943822"/>
                </a:lnTo>
                <a:lnTo>
                  <a:pt x="14507" y="2827697"/>
                </a:lnTo>
                <a:lnTo>
                  <a:pt x="34838" y="2708643"/>
                </a:lnTo>
                <a:lnTo>
                  <a:pt x="49347" y="2598339"/>
                </a:lnTo>
                <a:lnTo>
                  <a:pt x="78363" y="2479316"/>
                </a:lnTo>
                <a:lnTo>
                  <a:pt x="107410" y="2360264"/>
                </a:lnTo>
                <a:lnTo>
                  <a:pt x="142248" y="2241243"/>
                </a:lnTo>
                <a:lnTo>
                  <a:pt x="185803" y="2122219"/>
                </a:lnTo>
                <a:lnTo>
                  <a:pt x="229328" y="1997376"/>
                </a:lnTo>
                <a:lnTo>
                  <a:pt x="284495" y="1878354"/>
                </a:lnTo>
                <a:lnTo>
                  <a:pt x="339663" y="1759332"/>
                </a:lnTo>
                <a:lnTo>
                  <a:pt x="409338" y="1640279"/>
                </a:lnTo>
                <a:lnTo>
                  <a:pt x="479014" y="1512540"/>
                </a:lnTo>
                <a:lnTo>
                  <a:pt x="563199" y="1416744"/>
                </a:lnTo>
                <a:lnTo>
                  <a:pt x="647383" y="1326738"/>
                </a:lnTo>
                <a:lnTo>
                  <a:pt x="731598" y="1251270"/>
                </a:lnTo>
                <a:lnTo>
                  <a:pt x="821573" y="1190311"/>
                </a:lnTo>
                <a:lnTo>
                  <a:pt x="920296" y="1135143"/>
                </a:lnTo>
                <a:lnTo>
                  <a:pt x="1018988" y="1100307"/>
                </a:lnTo>
                <a:lnTo>
                  <a:pt x="1126428" y="1074185"/>
                </a:lnTo>
                <a:lnTo>
                  <a:pt x="1225120" y="1050959"/>
                </a:lnTo>
                <a:close/>
                <a:moveTo>
                  <a:pt x="4856984" y="473222"/>
                </a:moveTo>
                <a:lnTo>
                  <a:pt x="4830864" y="481939"/>
                </a:lnTo>
                <a:lnTo>
                  <a:pt x="4801818" y="481939"/>
                </a:lnTo>
                <a:lnTo>
                  <a:pt x="4772800" y="493552"/>
                </a:lnTo>
                <a:lnTo>
                  <a:pt x="4752470" y="499343"/>
                </a:lnTo>
                <a:lnTo>
                  <a:pt x="4723424" y="513851"/>
                </a:lnTo>
                <a:lnTo>
                  <a:pt x="4729245" y="534181"/>
                </a:lnTo>
                <a:lnTo>
                  <a:pt x="4743754" y="548690"/>
                </a:lnTo>
                <a:lnTo>
                  <a:pt x="4758261" y="569020"/>
                </a:lnTo>
                <a:lnTo>
                  <a:pt x="4769874" y="583527"/>
                </a:lnTo>
                <a:lnTo>
                  <a:pt x="4784413" y="598067"/>
                </a:lnTo>
                <a:lnTo>
                  <a:pt x="4798921" y="612575"/>
                </a:lnTo>
                <a:lnTo>
                  <a:pt x="4813429" y="627082"/>
                </a:lnTo>
                <a:lnTo>
                  <a:pt x="4827937" y="632904"/>
                </a:lnTo>
                <a:lnTo>
                  <a:pt x="4854089" y="659026"/>
                </a:lnTo>
                <a:lnTo>
                  <a:pt x="4883105" y="673534"/>
                </a:lnTo>
                <a:lnTo>
                  <a:pt x="4912153" y="688041"/>
                </a:lnTo>
                <a:lnTo>
                  <a:pt x="4926660" y="693863"/>
                </a:lnTo>
                <a:lnTo>
                  <a:pt x="4926660" y="673534"/>
                </a:lnTo>
                <a:lnTo>
                  <a:pt x="4920839" y="644516"/>
                </a:lnTo>
                <a:lnTo>
                  <a:pt x="4926660" y="629979"/>
                </a:lnTo>
                <a:lnTo>
                  <a:pt x="4926660" y="609678"/>
                </a:lnTo>
                <a:lnTo>
                  <a:pt x="4932451" y="595140"/>
                </a:lnTo>
                <a:lnTo>
                  <a:pt x="4938274" y="580631"/>
                </a:lnTo>
                <a:lnTo>
                  <a:pt x="4952781" y="574841"/>
                </a:lnTo>
                <a:lnTo>
                  <a:pt x="4961499" y="569020"/>
                </a:lnTo>
                <a:lnTo>
                  <a:pt x="4976006" y="560302"/>
                </a:lnTo>
                <a:lnTo>
                  <a:pt x="5034070" y="560302"/>
                </a:lnTo>
                <a:lnTo>
                  <a:pt x="5048579" y="569020"/>
                </a:lnTo>
                <a:lnTo>
                  <a:pt x="5063116" y="574841"/>
                </a:lnTo>
                <a:lnTo>
                  <a:pt x="5077625" y="574841"/>
                </a:lnTo>
                <a:lnTo>
                  <a:pt x="5086342" y="580631"/>
                </a:lnTo>
                <a:lnTo>
                  <a:pt x="5100850" y="595140"/>
                </a:lnTo>
                <a:lnTo>
                  <a:pt x="5109567" y="600962"/>
                </a:lnTo>
                <a:lnTo>
                  <a:pt x="5124075" y="615471"/>
                </a:lnTo>
                <a:lnTo>
                  <a:pt x="5132792" y="621291"/>
                </a:lnTo>
                <a:lnTo>
                  <a:pt x="5132792" y="632904"/>
                </a:lnTo>
                <a:lnTo>
                  <a:pt x="5129866" y="635800"/>
                </a:lnTo>
                <a:lnTo>
                  <a:pt x="5135689" y="650308"/>
                </a:lnTo>
                <a:lnTo>
                  <a:pt x="5135689" y="670637"/>
                </a:lnTo>
                <a:lnTo>
                  <a:pt x="5129866" y="685146"/>
                </a:lnTo>
                <a:lnTo>
                  <a:pt x="5121180" y="696759"/>
                </a:lnTo>
                <a:lnTo>
                  <a:pt x="5106641" y="711267"/>
                </a:lnTo>
                <a:lnTo>
                  <a:pt x="5092134" y="717089"/>
                </a:lnTo>
                <a:lnTo>
                  <a:pt x="5071804" y="731596"/>
                </a:lnTo>
                <a:lnTo>
                  <a:pt x="5051504" y="737418"/>
                </a:lnTo>
                <a:lnTo>
                  <a:pt x="5022457" y="751926"/>
                </a:lnTo>
                <a:lnTo>
                  <a:pt x="5042787" y="763540"/>
                </a:lnTo>
                <a:lnTo>
                  <a:pt x="5063116" y="772256"/>
                </a:lnTo>
                <a:lnTo>
                  <a:pt x="5083416" y="783869"/>
                </a:lnTo>
                <a:lnTo>
                  <a:pt x="5103745" y="789659"/>
                </a:lnTo>
                <a:lnTo>
                  <a:pt x="5126971" y="798376"/>
                </a:lnTo>
                <a:lnTo>
                  <a:pt x="5147301" y="804167"/>
                </a:lnTo>
                <a:lnTo>
                  <a:pt x="5167630" y="809989"/>
                </a:lnTo>
                <a:lnTo>
                  <a:pt x="5187930" y="818706"/>
                </a:lnTo>
                <a:lnTo>
                  <a:pt x="5286652" y="818706"/>
                </a:lnTo>
                <a:lnTo>
                  <a:pt x="5306982" y="809989"/>
                </a:lnTo>
                <a:lnTo>
                  <a:pt x="5327281" y="804167"/>
                </a:lnTo>
                <a:lnTo>
                  <a:pt x="5347611" y="798376"/>
                </a:lnTo>
                <a:lnTo>
                  <a:pt x="5341820" y="778048"/>
                </a:lnTo>
                <a:lnTo>
                  <a:pt x="5341820" y="763540"/>
                </a:lnTo>
                <a:lnTo>
                  <a:pt x="5327281" y="743209"/>
                </a:lnTo>
                <a:lnTo>
                  <a:pt x="5318595" y="722879"/>
                </a:lnTo>
                <a:lnTo>
                  <a:pt x="5312773" y="708371"/>
                </a:lnTo>
                <a:lnTo>
                  <a:pt x="5298265" y="688041"/>
                </a:lnTo>
                <a:lnTo>
                  <a:pt x="5283757" y="667742"/>
                </a:lnTo>
                <a:lnTo>
                  <a:pt x="5269218" y="653204"/>
                </a:lnTo>
                <a:lnTo>
                  <a:pt x="5257606" y="632904"/>
                </a:lnTo>
                <a:lnTo>
                  <a:pt x="5243097" y="621291"/>
                </a:lnTo>
                <a:lnTo>
                  <a:pt x="5222769" y="600962"/>
                </a:lnTo>
                <a:lnTo>
                  <a:pt x="5208260" y="589349"/>
                </a:lnTo>
                <a:lnTo>
                  <a:pt x="5187930" y="569020"/>
                </a:lnTo>
                <a:lnTo>
                  <a:pt x="5167630" y="554511"/>
                </a:lnTo>
                <a:lnTo>
                  <a:pt x="5147301" y="539972"/>
                </a:lnTo>
                <a:lnTo>
                  <a:pt x="5126971" y="528391"/>
                </a:lnTo>
                <a:lnTo>
                  <a:pt x="5103745" y="522568"/>
                </a:lnTo>
                <a:lnTo>
                  <a:pt x="5083416" y="508061"/>
                </a:lnTo>
                <a:lnTo>
                  <a:pt x="5054400" y="499343"/>
                </a:lnTo>
                <a:lnTo>
                  <a:pt x="5034070" y="487731"/>
                </a:lnTo>
                <a:lnTo>
                  <a:pt x="5005054" y="481939"/>
                </a:lnTo>
                <a:lnTo>
                  <a:pt x="4984724" y="481939"/>
                </a:lnTo>
                <a:lnTo>
                  <a:pt x="4955677" y="473222"/>
                </a:lnTo>
                <a:close/>
                <a:moveTo>
                  <a:pt x="4674078" y="0"/>
                </a:moveTo>
                <a:lnTo>
                  <a:pt x="4758261" y="0"/>
                </a:lnTo>
                <a:lnTo>
                  <a:pt x="4798921" y="5821"/>
                </a:lnTo>
                <a:lnTo>
                  <a:pt x="4839550" y="11611"/>
                </a:lnTo>
                <a:lnTo>
                  <a:pt x="4888928" y="26120"/>
                </a:lnTo>
                <a:lnTo>
                  <a:pt x="4932451" y="40659"/>
                </a:lnTo>
                <a:lnTo>
                  <a:pt x="4973111" y="52271"/>
                </a:lnTo>
                <a:lnTo>
                  <a:pt x="5022457" y="75496"/>
                </a:lnTo>
                <a:lnTo>
                  <a:pt x="5066012" y="87109"/>
                </a:lnTo>
                <a:lnTo>
                  <a:pt x="5109567" y="116125"/>
                </a:lnTo>
                <a:lnTo>
                  <a:pt x="5153092" y="136455"/>
                </a:lnTo>
                <a:lnTo>
                  <a:pt x="5202469" y="165472"/>
                </a:lnTo>
                <a:lnTo>
                  <a:pt x="5245993" y="200309"/>
                </a:lnTo>
                <a:lnTo>
                  <a:pt x="5286652" y="229356"/>
                </a:lnTo>
                <a:lnTo>
                  <a:pt x="5330207" y="264194"/>
                </a:lnTo>
                <a:lnTo>
                  <a:pt x="5365046" y="296137"/>
                </a:lnTo>
                <a:lnTo>
                  <a:pt x="5408571" y="330975"/>
                </a:lnTo>
                <a:lnTo>
                  <a:pt x="5443408" y="374499"/>
                </a:lnTo>
                <a:lnTo>
                  <a:pt x="5478246" y="415159"/>
                </a:lnTo>
                <a:lnTo>
                  <a:pt x="5518906" y="449997"/>
                </a:lnTo>
                <a:lnTo>
                  <a:pt x="5547922" y="490626"/>
                </a:lnTo>
                <a:lnTo>
                  <a:pt x="5640823" y="571914"/>
                </a:lnTo>
                <a:lnTo>
                  <a:pt x="5742442" y="656130"/>
                </a:lnTo>
                <a:lnTo>
                  <a:pt x="5768562" y="676428"/>
                </a:lnTo>
                <a:lnTo>
                  <a:pt x="5797609" y="696759"/>
                </a:lnTo>
                <a:lnTo>
                  <a:pt x="5826627" y="717089"/>
                </a:lnTo>
                <a:lnTo>
                  <a:pt x="5855673" y="737418"/>
                </a:lnTo>
                <a:lnTo>
                  <a:pt x="5884689" y="757718"/>
                </a:lnTo>
                <a:lnTo>
                  <a:pt x="5919527" y="778048"/>
                </a:lnTo>
                <a:lnTo>
                  <a:pt x="5948574" y="798376"/>
                </a:lnTo>
                <a:lnTo>
                  <a:pt x="5977590" y="812885"/>
                </a:lnTo>
                <a:lnTo>
                  <a:pt x="6012428" y="824498"/>
                </a:lnTo>
                <a:lnTo>
                  <a:pt x="6050192" y="847724"/>
                </a:lnTo>
                <a:lnTo>
                  <a:pt x="6076313" y="853544"/>
                </a:lnTo>
                <a:lnTo>
                  <a:pt x="6111152" y="865157"/>
                </a:lnTo>
                <a:lnTo>
                  <a:pt x="6145989" y="879665"/>
                </a:lnTo>
                <a:lnTo>
                  <a:pt x="6180828" y="885457"/>
                </a:lnTo>
                <a:lnTo>
                  <a:pt x="6215665" y="894173"/>
                </a:lnTo>
                <a:lnTo>
                  <a:pt x="6320179" y="894173"/>
                </a:lnTo>
                <a:lnTo>
                  <a:pt x="6360809" y="885457"/>
                </a:lnTo>
                <a:lnTo>
                  <a:pt x="6395646" y="879665"/>
                </a:lnTo>
                <a:lnTo>
                  <a:pt x="6439201" y="873843"/>
                </a:lnTo>
                <a:lnTo>
                  <a:pt x="6474039" y="859335"/>
                </a:lnTo>
                <a:lnTo>
                  <a:pt x="6517594" y="844828"/>
                </a:lnTo>
                <a:lnTo>
                  <a:pt x="6552433" y="821602"/>
                </a:lnTo>
                <a:lnTo>
                  <a:pt x="6552433" y="844828"/>
                </a:lnTo>
                <a:lnTo>
                  <a:pt x="6543715" y="865157"/>
                </a:lnTo>
                <a:lnTo>
                  <a:pt x="6534999" y="894173"/>
                </a:lnTo>
                <a:lnTo>
                  <a:pt x="6529208" y="905787"/>
                </a:lnTo>
                <a:lnTo>
                  <a:pt x="6514699" y="926116"/>
                </a:lnTo>
                <a:lnTo>
                  <a:pt x="6508878" y="940624"/>
                </a:lnTo>
                <a:lnTo>
                  <a:pt x="6494369" y="960954"/>
                </a:lnTo>
                <a:lnTo>
                  <a:pt x="6479861" y="975462"/>
                </a:lnTo>
                <a:lnTo>
                  <a:pt x="6465323" y="989971"/>
                </a:lnTo>
                <a:lnTo>
                  <a:pt x="6450814" y="1004509"/>
                </a:lnTo>
                <a:lnTo>
                  <a:pt x="6436305" y="1019017"/>
                </a:lnTo>
                <a:lnTo>
                  <a:pt x="6415976" y="1024808"/>
                </a:lnTo>
                <a:lnTo>
                  <a:pt x="6401468" y="1039348"/>
                </a:lnTo>
                <a:lnTo>
                  <a:pt x="6381138" y="1045138"/>
                </a:lnTo>
                <a:lnTo>
                  <a:pt x="6360809" y="1059646"/>
                </a:lnTo>
                <a:lnTo>
                  <a:pt x="6346300" y="1065467"/>
                </a:lnTo>
                <a:lnTo>
                  <a:pt x="6262117" y="1100307"/>
                </a:lnTo>
                <a:lnTo>
                  <a:pt x="6177932" y="1135143"/>
                </a:lnTo>
                <a:lnTo>
                  <a:pt x="6134377" y="1155473"/>
                </a:lnTo>
                <a:lnTo>
                  <a:pt x="6090822" y="1167087"/>
                </a:lnTo>
                <a:lnTo>
                  <a:pt x="6076313" y="1184491"/>
                </a:lnTo>
                <a:lnTo>
                  <a:pt x="6055983" y="1190311"/>
                </a:lnTo>
                <a:lnTo>
                  <a:pt x="6035654" y="1201924"/>
                </a:lnTo>
                <a:lnTo>
                  <a:pt x="6021145" y="1216432"/>
                </a:lnTo>
                <a:lnTo>
                  <a:pt x="6727415" y="2052018"/>
                </a:lnTo>
                <a:lnTo>
                  <a:pt x="6727415" y="5093336"/>
                </a:lnTo>
                <a:lnTo>
                  <a:pt x="5242797" y="5093336"/>
                </a:lnTo>
                <a:lnTo>
                  <a:pt x="5309879" y="4978933"/>
                </a:lnTo>
                <a:lnTo>
                  <a:pt x="5394062" y="4784413"/>
                </a:lnTo>
                <a:lnTo>
                  <a:pt x="5428901" y="4729245"/>
                </a:lnTo>
                <a:lnTo>
                  <a:pt x="5463738" y="4665391"/>
                </a:lnTo>
                <a:lnTo>
                  <a:pt x="5504397" y="4601506"/>
                </a:lnTo>
                <a:lnTo>
                  <a:pt x="5539236" y="4546369"/>
                </a:lnTo>
                <a:lnTo>
                  <a:pt x="5559536" y="4511530"/>
                </a:lnTo>
                <a:lnTo>
                  <a:pt x="5579864" y="4485380"/>
                </a:lnTo>
                <a:lnTo>
                  <a:pt x="5600194" y="4456363"/>
                </a:lnTo>
                <a:lnTo>
                  <a:pt x="5620525" y="4430242"/>
                </a:lnTo>
                <a:lnTo>
                  <a:pt x="5640823" y="4401195"/>
                </a:lnTo>
                <a:lnTo>
                  <a:pt x="5661153" y="4380866"/>
                </a:lnTo>
                <a:lnTo>
                  <a:pt x="5690201" y="4354744"/>
                </a:lnTo>
                <a:lnTo>
                  <a:pt x="5713426" y="4334415"/>
                </a:lnTo>
                <a:lnTo>
                  <a:pt x="5739547" y="4305399"/>
                </a:lnTo>
                <a:lnTo>
                  <a:pt x="5768562" y="4285068"/>
                </a:lnTo>
                <a:lnTo>
                  <a:pt x="5788892" y="4264739"/>
                </a:lnTo>
                <a:lnTo>
                  <a:pt x="5823731" y="4244440"/>
                </a:lnTo>
                <a:lnTo>
                  <a:pt x="5852777" y="4221215"/>
                </a:lnTo>
                <a:lnTo>
                  <a:pt x="5881793" y="4200884"/>
                </a:lnTo>
                <a:lnTo>
                  <a:pt x="5916632" y="4186376"/>
                </a:lnTo>
                <a:lnTo>
                  <a:pt x="5945678" y="4166047"/>
                </a:lnTo>
                <a:lnTo>
                  <a:pt x="5980517" y="4154434"/>
                </a:lnTo>
                <a:lnTo>
                  <a:pt x="6015324" y="4139926"/>
                </a:lnTo>
                <a:lnTo>
                  <a:pt x="6050192" y="4134104"/>
                </a:lnTo>
                <a:lnTo>
                  <a:pt x="6093718" y="4119596"/>
                </a:lnTo>
                <a:lnTo>
                  <a:pt x="6128555" y="4113775"/>
                </a:lnTo>
                <a:lnTo>
                  <a:pt x="6172110" y="4107983"/>
                </a:lnTo>
                <a:lnTo>
                  <a:pt x="6215665" y="4099266"/>
                </a:lnTo>
                <a:lnTo>
                  <a:pt x="6265011" y="4093475"/>
                </a:lnTo>
                <a:lnTo>
                  <a:pt x="6265011" y="3875730"/>
                </a:lnTo>
                <a:lnTo>
                  <a:pt x="6259220" y="3771218"/>
                </a:lnTo>
                <a:lnTo>
                  <a:pt x="6253399" y="3660882"/>
                </a:lnTo>
                <a:lnTo>
                  <a:pt x="6238890" y="3556368"/>
                </a:lnTo>
                <a:lnTo>
                  <a:pt x="6224383" y="3451854"/>
                </a:lnTo>
                <a:lnTo>
                  <a:pt x="6204053" y="3341549"/>
                </a:lnTo>
                <a:lnTo>
                  <a:pt x="6183723" y="3237034"/>
                </a:lnTo>
                <a:lnTo>
                  <a:pt x="6154707" y="3132520"/>
                </a:lnTo>
                <a:lnTo>
                  <a:pt x="6125659" y="3036725"/>
                </a:lnTo>
                <a:lnTo>
                  <a:pt x="6090822" y="2932211"/>
                </a:lnTo>
                <a:lnTo>
                  <a:pt x="6055983" y="2836383"/>
                </a:lnTo>
                <a:lnTo>
                  <a:pt x="6021145" y="2731870"/>
                </a:lnTo>
                <a:lnTo>
                  <a:pt x="5977590" y="2641894"/>
                </a:lnTo>
                <a:lnTo>
                  <a:pt x="5928244" y="2543171"/>
                </a:lnTo>
                <a:lnTo>
                  <a:pt x="5887616" y="2444478"/>
                </a:lnTo>
                <a:lnTo>
                  <a:pt x="5829552" y="2354472"/>
                </a:lnTo>
                <a:lnTo>
                  <a:pt x="5774384" y="2270288"/>
                </a:lnTo>
                <a:lnTo>
                  <a:pt x="5719217" y="2180282"/>
                </a:lnTo>
                <a:lnTo>
                  <a:pt x="5661153" y="2096099"/>
                </a:lnTo>
                <a:lnTo>
                  <a:pt x="5597300" y="2020601"/>
                </a:lnTo>
                <a:lnTo>
                  <a:pt x="5527623" y="1936416"/>
                </a:lnTo>
                <a:lnTo>
                  <a:pt x="5457947" y="1860919"/>
                </a:lnTo>
                <a:lnTo>
                  <a:pt x="5388271" y="1791244"/>
                </a:lnTo>
                <a:lnTo>
                  <a:pt x="5309879" y="1721567"/>
                </a:lnTo>
                <a:lnTo>
                  <a:pt x="5231485" y="1651891"/>
                </a:lnTo>
                <a:lnTo>
                  <a:pt x="5147301" y="1590933"/>
                </a:lnTo>
                <a:lnTo>
                  <a:pt x="5063116" y="1535766"/>
                </a:lnTo>
                <a:lnTo>
                  <a:pt x="4978901" y="1480629"/>
                </a:lnTo>
                <a:lnTo>
                  <a:pt x="4886001" y="1425460"/>
                </a:lnTo>
                <a:lnTo>
                  <a:pt x="4796025" y="1376115"/>
                </a:lnTo>
                <a:lnTo>
                  <a:pt x="4697303" y="1335454"/>
                </a:lnTo>
                <a:lnTo>
                  <a:pt x="4659569" y="1349964"/>
                </a:lnTo>
                <a:lnTo>
                  <a:pt x="4618909" y="1361575"/>
                </a:lnTo>
                <a:lnTo>
                  <a:pt x="4575385" y="1373189"/>
                </a:lnTo>
                <a:lnTo>
                  <a:pt x="4526008" y="1381905"/>
                </a:lnTo>
                <a:lnTo>
                  <a:pt x="4476663" y="1393518"/>
                </a:lnTo>
                <a:lnTo>
                  <a:pt x="4418599" y="1402235"/>
                </a:lnTo>
                <a:lnTo>
                  <a:pt x="4369253" y="1408026"/>
                </a:lnTo>
                <a:lnTo>
                  <a:pt x="4087653" y="1408026"/>
                </a:lnTo>
                <a:lnTo>
                  <a:pt x="4023769" y="1402235"/>
                </a:lnTo>
                <a:lnTo>
                  <a:pt x="3968602" y="1393518"/>
                </a:lnTo>
                <a:lnTo>
                  <a:pt x="3913463" y="1387726"/>
                </a:lnTo>
                <a:lnTo>
                  <a:pt x="3864087" y="1373189"/>
                </a:lnTo>
                <a:lnTo>
                  <a:pt x="3808950" y="1361575"/>
                </a:lnTo>
                <a:lnTo>
                  <a:pt x="3759573" y="1355785"/>
                </a:lnTo>
                <a:lnTo>
                  <a:pt x="3710227" y="1335454"/>
                </a:lnTo>
                <a:lnTo>
                  <a:pt x="3660881" y="1320946"/>
                </a:lnTo>
                <a:lnTo>
                  <a:pt x="3617326" y="1300616"/>
                </a:lnTo>
                <a:lnTo>
                  <a:pt x="3573771" y="1280286"/>
                </a:lnTo>
                <a:lnTo>
                  <a:pt x="3538932" y="1259987"/>
                </a:lnTo>
                <a:lnTo>
                  <a:pt x="3504095" y="1239658"/>
                </a:lnTo>
                <a:lnTo>
                  <a:pt x="3477973" y="1210610"/>
                </a:lnTo>
                <a:lnTo>
                  <a:pt x="3457643" y="1184491"/>
                </a:lnTo>
                <a:lnTo>
                  <a:pt x="3437315" y="1155473"/>
                </a:lnTo>
                <a:lnTo>
                  <a:pt x="3422806" y="1126426"/>
                </a:lnTo>
                <a:lnTo>
                  <a:pt x="3417015" y="1091589"/>
                </a:lnTo>
                <a:lnTo>
                  <a:pt x="3408297" y="1056751"/>
                </a:lnTo>
                <a:lnTo>
                  <a:pt x="3417015" y="1021913"/>
                </a:lnTo>
                <a:lnTo>
                  <a:pt x="3422806" y="987074"/>
                </a:lnTo>
                <a:lnTo>
                  <a:pt x="3451854" y="1001583"/>
                </a:lnTo>
                <a:lnTo>
                  <a:pt x="3486691" y="1016122"/>
                </a:lnTo>
                <a:lnTo>
                  <a:pt x="3527320" y="1030630"/>
                </a:lnTo>
                <a:lnTo>
                  <a:pt x="3570875" y="1045138"/>
                </a:lnTo>
                <a:lnTo>
                  <a:pt x="3620221" y="1050959"/>
                </a:lnTo>
                <a:lnTo>
                  <a:pt x="3669597" y="1065467"/>
                </a:lnTo>
                <a:lnTo>
                  <a:pt x="3724736" y="1071260"/>
                </a:lnTo>
                <a:lnTo>
                  <a:pt x="3774111" y="1077081"/>
                </a:lnTo>
                <a:lnTo>
                  <a:pt x="3832176" y="1085797"/>
                </a:lnTo>
                <a:lnTo>
                  <a:pt x="3974422" y="1085797"/>
                </a:lnTo>
                <a:lnTo>
                  <a:pt x="4003439" y="1077081"/>
                </a:lnTo>
                <a:lnTo>
                  <a:pt x="4032486" y="1077081"/>
                </a:lnTo>
                <a:lnTo>
                  <a:pt x="4061502" y="1071260"/>
                </a:lnTo>
                <a:lnTo>
                  <a:pt x="4081832" y="1065467"/>
                </a:lnTo>
                <a:lnTo>
                  <a:pt x="4110879" y="1059646"/>
                </a:lnTo>
                <a:lnTo>
                  <a:pt x="4139896" y="1050959"/>
                </a:lnTo>
                <a:lnTo>
                  <a:pt x="4160226" y="1045138"/>
                </a:lnTo>
                <a:lnTo>
                  <a:pt x="4189242" y="1039348"/>
                </a:lnTo>
                <a:lnTo>
                  <a:pt x="4209572" y="1024808"/>
                </a:lnTo>
                <a:lnTo>
                  <a:pt x="4189242" y="989971"/>
                </a:lnTo>
                <a:lnTo>
                  <a:pt x="4160226" y="955132"/>
                </a:lnTo>
                <a:lnTo>
                  <a:pt x="4134104" y="929012"/>
                </a:lnTo>
                <a:lnTo>
                  <a:pt x="4105057" y="894173"/>
                </a:lnTo>
                <a:lnTo>
                  <a:pt x="4061502" y="859335"/>
                </a:lnTo>
                <a:lnTo>
                  <a:pt x="4026664" y="830288"/>
                </a:lnTo>
                <a:lnTo>
                  <a:pt x="3983139" y="801273"/>
                </a:lnTo>
                <a:lnTo>
                  <a:pt x="3948301" y="775151"/>
                </a:lnTo>
                <a:lnTo>
                  <a:pt x="3898926" y="746104"/>
                </a:lnTo>
                <a:lnTo>
                  <a:pt x="3855401" y="725805"/>
                </a:lnTo>
                <a:lnTo>
                  <a:pt x="3806023" y="705475"/>
                </a:lnTo>
                <a:lnTo>
                  <a:pt x="3756677" y="685146"/>
                </a:lnTo>
                <a:lnTo>
                  <a:pt x="3707331" y="664816"/>
                </a:lnTo>
                <a:lnTo>
                  <a:pt x="3657985" y="650308"/>
                </a:lnTo>
                <a:lnTo>
                  <a:pt x="3608608" y="638695"/>
                </a:lnTo>
                <a:lnTo>
                  <a:pt x="3559262" y="632904"/>
                </a:lnTo>
                <a:lnTo>
                  <a:pt x="3509916" y="624187"/>
                </a:lnTo>
                <a:lnTo>
                  <a:pt x="3460540" y="618365"/>
                </a:lnTo>
                <a:lnTo>
                  <a:pt x="3318292" y="618365"/>
                </a:lnTo>
                <a:lnTo>
                  <a:pt x="3268947" y="632904"/>
                </a:lnTo>
                <a:lnTo>
                  <a:pt x="3225393" y="638695"/>
                </a:lnTo>
                <a:lnTo>
                  <a:pt x="3184764" y="650308"/>
                </a:lnTo>
                <a:lnTo>
                  <a:pt x="3141209" y="670637"/>
                </a:lnTo>
                <a:lnTo>
                  <a:pt x="3100579" y="690967"/>
                </a:lnTo>
                <a:lnTo>
                  <a:pt x="3065741" y="719984"/>
                </a:lnTo>
                <a:lnTo>
                  <a:pt x="3030904" y="754821"/>
                </a:lnTo>
                <a:lnTo>
                  <a:pt x="3001857" y="789659"/>
                </a:lnTo>
                <a:lnTo>
                  <a:pt x="2972839" y="830288"/>
                </a:lnTo>
                <a:lnTo>
                  <a:pt x="2943792" y="870948"/>
                </a:lnTo>
                <a:lnTo>
                  <a:pt x="2920567" y="929012"/>
                </a:lnTo>
                <a:lnTo>
                  <a:pt x="2906060" y="844828"/>
                </a:lnTo>
                <a:lnTo>
                  <a:pt x="2900238" y="769330"/>
                </a:lnTo>
                <a:lnTo>
                  <a:pt x="2900238" y="629979"/>
                </a:lnTo>
                <a:lnTo>
                  <a:pt x="2906060" y="566123"/>
                </a:lnTo>
                <a:lnTo>
                  <a:pt x="2920567" y="510956"/>
                </a:lnTo>
                <a:lnTo>
                  <a:pt x="2935076" y="461609"/>
                </a:lnTo>
                <a:lnTo>
                  <a:pt x="2964121" y="412263"/>
                </a:lnTo>
                <a:lnTo>
                  <a:pt x="2984452" y="371604"/>
                </a:lnTo>
                <a:lnTo>
                  <a:pt x="3019290" y="328049"/>
                </a:lnTo>
                <a:lnTo>
                  <a:pt x="3054128" y="293211"/>
                </a:lnTo>
                <a:lnTo>
                  <a:pt x="3088966" y="267090"/>
                </a:lnTo>
                <a:lnTo>
                  <a:pt x="3132491" y="238074"/>
                </a:lnTo>
                <a:lnTo>
                  <a:pt x="3181868" y="211922"/>
                </a:lnTo>
                <a:lnTo>
                  <a:pt x="3231213" y="191623"/>
                </a:lnTo>
                <a:lnTo>
                  <a:pt x="3280560" y="177084"/>
                </a:lnTo>
                <a:lnTo>
                  <a:pt x="3332831" y="162576"/>
                </a:lnTo>
                <a:lnTo>
                  <a:pt x="3387967" y="150963"/>
                </a:lnTo>
                <a:lnTo>
                  <a:pt x="3451854" y="142246"/>
                </a:lnTo>
                <a:lnTo>
                  <a:pt x="3507021" y="142246"/>
                </a:lnTo>
                <a:lnTo>
                  <a:pt x="3570875" y="136455"/>
                </a:lnTo>
                <a:lnTo>
                  <a:pt x="3634760" y="136455"/>
                </a:lnTo>
                <a:lnTo>
                  <a:pt x="3698615" y="142246"/>
                </a:lnTo>
                <a:lnTo>
                  <a:pt x="3771186" y="150963"/>
                </a:lnTo>
                <a:lnTo>
                  <a:pt x="3835071" y="156785"/>
                </a:lnTo>
                <a:lnTo>
                  <a:pt x="3904746" y="162576"/>
                </a:lnTo>
                <a:lnTo>
                  <a:pt x="3968602" y="177084"/>
                </a:lnTo>
                <a:lnTo>
                  <a:pt x="4038277" y="182906"/>
                </a:lnTo>
                <a:lnTo>
                  <a:pt x="4102162" y="203236"/>
                </a:lnTo>
                <a:lnTo>
                  <a:pt x="4166015" y="214849"/>
                </a:lnTo>
                <a:lnTo>
                  <a:pt x="4235692" y="232253"/>
                </a:lnTo>
                <a:lnTo>
                  <a:pt x="4299577" y="252582"/>
                </a:lnTo>
                <a:lnTo>
                  <a:pt x="4328593" y="211922"/>
                </a:lnTo>
                <a:lnTo>
                  <a:pt x="4357640" y="171294"/>
                </a:lnTo>
                <a:lnTo>
                  <a:pt x="4383762" y="136455"/>
                </a:lnTo>
                <a:lnTo>
                  <a:pt x="4412808" y="110335"/>
                </a:lnTo>
                <a:lnTo>
                  <a:pt x="4447645" y="81287"/>
                </a:lnTo>
                <a:lnTo>
                  <a:pt x="4482483" y="60958"/>
                </a:lnTo>
                <a:lnTo>
                  <a:pt x="4517321" y="40659"/>
                </a:lnTo>
                <a:lnTo>
                  <a:pt x="4552159" y="26120"/>
                </a:lnTo>
                <a:lnTo>
                  <a:pt x="4595684" y="11611"/>
                </a:lnTo>
                <a:lnTo>
                  <a:pt x="4630523" y="5821"/>
                </a:lnTo>
                <a:close/>
              </a:path>
            </a:pathLst>
          </a:custGeom>
          <a:gradFill>
            <a:gsLst>
              <a:gs pos="0">
                <a:srgbClr val="FED96F"/>
              </a:gs>
              <a:gs pos="100000">
                <a:srgbClr val="F9BB6F"/>
              </a:gs>
            </a:gsLst>
            <a:lin ang="5400000" scaled="1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322A021-65ED-1F13-93C2-0FC739E0FF22}"/>
              </a:ext>
            </a:extLst>
          </p:cNvPr>
          <p:cNvSpPr/>
          <p:nvPr userDrawn="1"/>
        </p:nvSpPr>
        <p:spPr bwMode="gray">
          <a:xfrm flipH="1">
            <a:off x="12048000" y="0"/>
            <a:ext cx="143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429B328-688E-92BD-7730-3E2D00D69DC9}"/>
              </a:ext>
            </a:extLst>
          </p:cNvPr>
          <p:cNvSpPr/>
          <p:nvPr userDrawn="1"/>
        </p:nvSpPr>
        <p:spPr bwMode="gray">
          <a:xfrm flipV="1">
            <a:off x="0" y="6713998"/>
            <a:ext cx="12192000" cy="144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5E9B2CD-A2B9-4FC6-5A42-27584A228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04000" y="4057605"/>
            <a:ext cx="11184000" cy="1354217"/>
          </a:xfrm>
        </p:spPr>
        <p:txBody>
          <a:bodyPr vert="horz" anchor="t">
            <a:noAutofit/>
          </a:bodyPr>
          <a:lstStyle>
            <a:lvl1pPr>
              <a:defRPr sz="4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Zwischenfolie</a:t>
            </a:r>
            <a:br>
              <a:rPr lang="de-DE" dirty="0"/>
            </a:br>
            <a:r>
              <a:rPr lang="de-DE" dirty="0"/>
              <a:t>Arial 44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F5CD5D2E-B4CA-47F9-93F4-82E37CC923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504000" y="2649539"/>
            <a:ext cx="3342286" cy="1354217"/>
          </a:xfrm>
        </p:spPr>
        <p:txBody>
          <a:bodyPr>
            <a:noAutofit/>
          </a:bodyPr>
          <a:lstStyle>
            <a:lvl1pPr marL="0" indent="0" algn="l">
              <a:buNone/>
              <a:defRPr sz="8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XX</a:t>
            </a:r>
          </a:p>
        </p:txBody>
      </p:sp>
      <p:sp>
        <p:nvSpPr>
          <p:cNvPr id="15" name="Fußzeilenplatzhalter 4">
            <a:extLst>
              <a:ext uri="{FF2B5EF4-FFF2-40B4-BE49-F238E27FC236}">
                <a16:creationId xmlns:a16="http://schemas.microsoft.com/office/drawing/2014/main" id="{46271618-463F-38B1-C66E-6D765B5BC1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63700" y="6469663"/>
            <a:ext cx="9582150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B65B1319-8F54-A0B6-205D-44CFC63E68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7439" y="6469663"/>
            <a:ext cx="330562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fld id="{5B5A8760-74FD-4D47-9AB5-C5798E505A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ACE9C0C-49A5-055C-E5A1-C03FB00C0FCA}"/>
              </a:ext>
            </a:extLst>
          </p:cNvPr>
          <p:cNvSpPr txBox="1"/>
          <p:nvPr userDrawn="1"/>
        </p:nvSpPr>
        <p:spPr>
          <a:xfrm>
            <a:off x="504000" y="6469663"/>
            <a:ext cx="1114088" cy="138499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ts val="0"/>
              </a:spcBef>
              <a:defRPr sz="1000"/>
            </a:lvl1pPr>
          </a:lstStyle>
          <a:p>
            <a:pPr lvl="0"/>
            <a:r>
              <a:rPr lang="de-DE" sz="900" dirty="0">
                <a:solidFill>
                  <a:schemeClr val="bg1"/>
                </a:solidFill>
              </a:rPr>
              <a:t>www.kaufbeuren.de  | </a:t>
            </a:r>
          </a:p>
        </p:txBody>
      </p:sp>
    </p:spTree>
    <p:extLst>
      <p:ext uri="{BB962C8B-B14F-4D97-AF65-F5344CB8AC3E}">
        <p14:creationId xmlns:p14="http://schemas.microsoft.com/office/powerpoint/2010/main" val="574170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1AAA8DB8-60A5-7F01-2D0D-8282A0E9A67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30255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32" imgH="532" progId="TCLayout.ActiveDocument.1">
                  <p:embed/>
                </p:oleObj>
              </mc:Choice>
              <mc:Fallback>
                <p:oleObj name="think-cell Folie" r:id="rId3" imgW="532" imgH="53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B74D2CBD-F6A6-E6CD-7BB8-FD081DB81F6D}"/>
              </a:ext>
            </a:extLst>
          </p:cNvPr>
          <p:cNvSpPr/>
          <p:nvPr userDrawn="1"/>
        </p:nvSpPr>
        <p:spPr bwMode="gray">
          <a:xfrm>
            <a:off x="5464585" y="1764664"/>
            <a:ext cx="6727415" cy="5093336"/>
          </a:xfrm>
          <a:custGeom>
            <a:avLst/>
            <a:gdLst>
              <a:gd name="connsiteX0" fmla="*/ 1323842 w 6727415"/>
              <a:gd name="connsiteY0" fmla="*/ 1045138 h 5093336"/>
              <a:gd name="connsiteX1" fmla="*/ 1428326 w 6727415"/>
              <a:gd name="connsiteY1" fmla="*/ 1050959 h 5093336"/>
              <a:gd name="connsiteX2" fmla="*/ 1527049 w 6727415"/>
              <a:gd name="connsiteY2" fmla="*/ 1059646 h 5093336"/>
              <a:gd name="connsiteX3" fmla="*/ 1625771 w 6727415"/>
              <a:gd name="connsiteY3" fmla="*/ 1079977 h 5093336"/>
              <a:gd name="connsiteX4" fmla="*/ 1724463 w 6727415"/>
              <a:gd name="connsiteY4" fmla="*/ 1109023 h 5093336"/>
              <a:gd name="connsiteX5" fmla="*/ 1817366 w 6727415"/>
              <a:gd name="connsiteY5" fmla="*/ 1149652 h 5093336"/>
              <a:gd name="connsiteX6" fmla="*/ 1901550 w 6727415"/>
              <a:gd name="connsiteY6" fmla="*/ 1193207 h 5093336"/>
              <a:gd name="connsiteX7" fmla="*/ 1985733 w 6727415"/>
              <a:gd name="connsiteY7" fmla="*/ 1239658 h 5093336"/>
              <a:gd name="connsiteX8" fmla="*/ 2064127 w 6727415"/>
              <a:gd name="connsiteY8" fmla="*/ 1297721 h 5093336"/>
              <a:gd name="connsiteX9" fmla="*/ 2142519 w 6727415"/>
              <a:gd name="connsiteY9" fmla="*/ 1361575 h 5093336"/>
              <a:gd name="connsiteX10" fmla="*/ 2206405 w 6727415"/>
              <a:gd name="connsiteY10" fmla="*/ 1422534 h 5093336"/>
              <a:gd name="connsiteX11" fmla="*/ 2261542 w 6727415"/>
              <a:gd name="connsiteY11" fmla="*/ 1498033 h 5093336"/>
              <a:gd name="connsiteX12" fmla="*/ 2310919 w 6727415"/>
              <a:gd name="connsiteY12" fmla="*/ 1567707 h 5093336"/>
              <a:gd name="connsiteX13" fmla="*/ 2351548 w 6727415"/>
              <a:gd name="connsiteY13" fmla="*/ 1648997 h 5093336"/>
              <a:gd name="connsiteX14" fmla="*/ 2380595 w 6727415"/>
              <a:gd name="connsiteY14" fmla="*/ 1724494 h 5093336"/>
              <a:gd name="connsiteX15" fmla="*/ 2400893 w 6727415"/>
              <a:gd name="connsiteY15" fmla="*/ 1808678 h 5093336"/>
              <a:gd name="connsiteX16" fmla="*/ 2409611 w 6727415"/>
              <a:gd name="connsiteY16" fmla="*/ 1898683 h 5093336"/>
              <a:gd name="connsiteX17" fmla="*/ 2409611 w 6727415"/>
              <a:gd name="connsiteY17" fmla="*/ 1982868 h 5093336"/>
              <a:gd name="connsiteX18" fmla="*/ 2395102 w 6727415"/>
              <a:gd name="connsiteY18" fmla="*/ 2072874 h 5093336"/>
              <a:gd name="connsiteX19" fmla="*/ 2368982 w 6727415"/>
              <a:gd name="connsiteY19" fmla="*/ 2162849 h 5093336"/>
              <a:gd name="connsiteX20" fmla="*/ 2325426 w 6727415"/>
              <a:gd name="connsiteY20" fmla="*/ 2244137 h 5093336"/>
              <a:gd name="connsiteX21" fmla="*/ 2261542 w 6727415"/>
              <a:gd name="connsiteY21" fmla="*/ 2334142 h 5093336"/>
              <a:gd name="connsiteX22" fmla="*/ 2188970 w 6727415"/>
              <a:gd name="connsiteY22" fmla="*/ 2424148 h 5093336"/>
              <a:gd name="connsiteX23" fmla="*/ 2098965 w 6727415"/>
              <a:gd name="connsiteY23" fmla="*/ 2508333 h 5093336"/>
              <a:gd name="connsiteX24" fmla="*/ 2064127 w 6727415"/>
              <a:gd name="connsiteY24" fmla="*/ 2528662 h 5093336"/>
              <a:gd name="connsiteX25" fmla="*/ 2029289 w 6727415"/>
              <a:gd name="connsiteY25" fmla="*/ 2548992 h 5093336"/>
              <a:gd name="connsiteX26" fmla="*/ 2000273 w 6727415"/>
              <a:gd name="connsiteY26" fmla="*/ 2569291 h 5093336"/>
              <a:gd name="connsiteX27" fmla="*/ 1971226 w 6727415"/>
              <a:gd name="connsiteY27" fmla="*/ 2589622 h 5093336"/>
              <a:gd name="connsiteX28" fmla="*/ 1950926 w 6727415"/>
              <a:gd name="connsiteY28" fmla="*/ 2615743 h 5093336"/>
              <a:gd name="connsiteX29" fmla="*/ 1921879 w 6727415"/>
              <a:gd name="connsiteY29" fmla="*/ 2638968 h 5093336"/>
              <a:gd name="connsiteX30" fmla="*/ 1907371 w 6727415"/>
              <a:gd name="connsiteY30" fmla="*/ 2665120 h 5093336"/>
              <a:gd name="connsiteX31" fmla="*/ 1887042 w 6727415"/>
              <a:gd name="connsiteY31" fmla="*/ 2685418 h 5093336"/>
              <a:gd name="connsiteX32" fmla="*/ 1872533 w 6727415"/>
              <a:gd name="connsiteY32" fmla="*/ 2714465 h 5093336"/>
              <a:gd name="connsiteX33" fmla="*/ 1858024 w 6727415"/>
              <a:gd name="connsiteY33" fmla="*/ 2740586 h 5093336"/>
              <a:gd name="connsiteX34" fmla="*/ 1843486 w 6727415"/>
              <a:gd name="connsiteY34" fmla="*/ 2769634 h 5093336"/>
              <a:gd name="connsiteX35" fmla="*/ 1837694 w 6727415"/>
              <a:gd name="connsiteY35" fmla="*/ 2798650 h 5093336"/>
              <a:gd name="connsiteX36" fmla="*/ 1828977 w 6727415"/>
              <a:gd name="connsiteY36" fmla="*/ 2827697 h 5093336"/>
              <a:gd name="connsiteX37" fmla="*/ 1814468 w 6727415"/>
              <a:gd name="connsiteY37" fmla="*/ 2856712 h 5093336"/>
              <a:gd name="connsiteX38" fmla="*/ 1814468 w 6727415"/>
              <a:gd name="connsiteY38" fmla="*/ 2891551 h 5093336"/>
              <a:gd name="connsiteX39" fmla="*/ 1808648 w 6727415"/>
              <a:gd name="connsiteY39" fmla="*/ 2917671 h 5093336"/>
              <a:gd name="connsiteX40" fmla="*/ 1808648 w 6727415"/>
              <a:gd name="connsiteY40" fmla="*/ 3074458 h 5093336"/>
              <a:gd name="connsiteX41" fmla="*/ 1828977 w 6727415"/>
              <a:gd name="connsiteY41" fmla="*/ 3228318 h 5093336"/>
              <a:gd name="connsiteX42" fmla="*/ 1863815 w 6727415"/>
              <a:gd name="connsiteY42" fmla="*/ 3396717 h 5093336"/>
              <a:gd name="connsiteX43" fmla="*/ 1913162 w 6727415"/>
              <a:gd name="connsiteY43" fmla="*/ 3556368 h 5093336"/>
              <a:gd name="connsiteX44" fmla="*/ 1968329 w 6727415"/>
              <a:gd name="connsiteY44" fmla="*/ 3721871 h 5093336"/>
              <a:gd name="connsiteX45" fmla="*/ 2046722 w 6727415"/>
              <a:gd name="connsiteY45" fmla="*/ 3881521 h 5093336"/>
              <a:gd name="connsiteX46" fmla="*/ 2130907 w 6727415"/>
              <a:gd name="connsiteY46" fmla="*/ 4041203 h 5093336"/>
              <a:gd name="connsiteX47" fmla="*/ 2229630 w 6727415"/>
              <a:gd name="connsiteY47" fmla="*/ 4200884 h 5093336"/>
              <a:gd name="connsiteX48" fmla="*/ 2328322 w 6727415"/>
              <a:gd name="connsiteY48" fmla="*/ 4360566 h 5093336"/>
              <a:gd name="connsiteX49" fmla="*/ 2441554 w 6727415"/>
              <a:gd name="connsiteY49" fmla="*/ 4511530 h 5093336"/>
              <a:gd name="connsiteX50" fmla="*/ 2569292 w 6727415"/>
              <a:gd name="connsiteY50" fmla="*/ 4659569 h 5093336"/>
              <a:gd name="connsiteX51" fmla="*/ 2697032 w 6727415"/>
              <a:gd name="connsiteY51" fmla="*/ 4798921 h 5093336"/>
              <a:gd name="connsiteX52" fmla="*/ 2830562 w 6727415"/>
              <a:gd name="connsiteY52" fmla="*/ 4932482 h 5093336"/>
              <a:gd name="connsiteX53" fmla="*/ 2972839 w 6727415"/>
              <a:gd name="connsiteY53" fmla="*/ 5063117 h 5093336"/>
              <a:gd name="connsiteX54" fmla="*/ 3012349 w 6727415"/>
              <a:gd name="connsiteY54" fmla="*/ 5093336 h 5093336"/>
              <a:gd name="connsiteX55" fmla="*/ 326974 w 6727415"/>
              <a:gd name="connsiteY55" fmla="*/ 5093336 h 5093336"/>
              <a:gd name="connsiteX56" fmla="*/ 293213 w 6727415"/>
              <a:gd name="connsiteY56" fmla="*/ 4944095 h 5093336"/>
              <a:gd name="connsiteX57" fmla="*/ 214819 w 6727415"/>
              <a:gd name="connsiteY57" fmla="*/ 4610223 h 5093336"/>
              <a:gd name="connsiteX58" fmla="*/ 127709 w 6727415"/>
              <a:gd name="connsiteY58" fmla="*/ 4232827 h 5093336"/>
              <a:gd name="connsiteX59" fmla="*/ 107410 w 6727415"/>
              <a:gd name="connsiteY59" fmla="*/ 4137000 h 5093336"/>
              <a:gd name="connsiteX60" fmla="*/ 87080 w 6727415"/>
              <a:gd name="connsiteY60" fmla="*/ 4032486 h 5093336"/>
              <a:gd name="connsiteX61" fmla="*/ 72573 w 6727415"/>
              <a:gd name="connsiteY61" fmla="*/ 3927972 h 5093336"/>
              <a:gd name="connsiteX62" fmla="*/ 52242 w 6727415"/>
              <a:gd name="connsiteY62" fmla="*/ 3823458 h 5093336"/>
              <a:gd name="connsiteX63" fmla="*/ 37734 w 6727415"/>
              <a:gd name="connsiteY63" fmla="*/ 3718944 h 5093336"/>
              <a:gd name="connsiteX64" fmla="*/ 23225 w 6727415"/>
              <a:gd name="connsiteY64" fmla="*/ 3614430 h 5093336"/>
              <a:gd name="connsiteX65" fmla="*/ 14507 w 6727415"/>
              <a:gd name="connsiteY65" fmla="*/ 3501231 h 5093336"/>
              <a:gd name="connsiteX66" fmla="*/ 8687 w 6727415"/>
              <a:gd name="connsiteY66" fmla="*/ 3390895 h 5093336"/>
              <a:gd name="connsiteX67" fmla="*/ 0 w 6727415"/>
              <a:gd name="connsiteY67" fmla="*/ 3280560 h 5093336"/>
              <a:gd name="connsiteX68" fmla="*/ 0 w 6727415"/>
              <a:gd name="connsiteY68" fmla="*/ 3057024 h 5093336"/>
              <a:gd name="connsiteX69" fmla="*/ 8687 w 6727415"/>
              <a:gd name="connsiteY69" fmla="*/ 2943822 h 5093336"/>
              <a:gd name="connsiteX70" fmla="*/ 14507 w 6727415"/>
              <a:gd name="connsiteY70" fmla="*/ 2827697 h 5093336"/>
              <a:gd name="connsiteX71" fmla="*/ 34838 w 6727415"/>
              <a:gd name="connsiteY71" fmla="*/ 2708643 h 5093336"/>
              <a:gd name="connsiteX72" fmla="*/ 49347 w 6727415"/>
              <a:gd name="connsiteY72" fmla="*/ 2598339 h 5093336"/>
              <a:gd name="connsiteX73" fmla="*/ 78363 w 6727415"/>
              <a:gd name="connsiteY73" fmla="*/ 2479316 h 5093336"/>
              <a:gd name="connsiteX74" fmla="*/ 107410 w 6727415"/>
              <a:gd name="connsiteY74" fmla="*/ 2360264 h 5093336"/>
              <a:gd name="connsiteX75" fmla="*/ 142248 w 6727415"/>
              <a:gd name="connsiteY75" fmla="*/ 2241243 h 5093336"/>
              <a:gd name="connsiteX76" fmla="*/ 185803 w 6727415"/>
              <a:gd name="connsiteY76" fmla="*/ 2122219 h 5093336"/>
              <a:gd name="connsiteX77" fmla="*/ 229328 w 6727415"/>
              <a:gd name="connsiteY77" fmla="*/ 1997376 h 5093336"/>
              <a:gd name="connsiteX78" fmla="*/ 284495 w 6727415"/>
              <a:gd name="connsiteY78" fmla="*/ 1878354 h 5093336"/>
              <a:gd name="connsiteX79" fmla="*/ 339663 w 6727415"/>
              <a:gd name="connsiteY79" fmla="*/ 1759332 h 5093336"/>
              <a:gd name="connsiteX80" fmla="*/ 409338 w 6727415"/>
              <a:gd name="connsiteY80" fmla="*/ 1640279 h 5093336"/>
              <a:gd name="connsiteX81" fmla="*/ 479014 w 6727415"/>
              <a:gd name="connsiteY81" fmla="*/ 1512540 h 5093336"/>
              <a:gd name="connsiteX82" fmla="*/ 563199 w 6727415"/>
              <a:gd name="connsiteY82" fmla="*/ 1416744 h 5093336"/>
              <a:gd name="connsiteX83" fmla="*/ 647383 w 6727415"/>
              <a:gd name="connsiteY83" fmla="*/ 1326738 h 5093336"/>
              <a:gd name="connsiteX84" fmla="*/ 731598 w 6727415"/>
              <a:gd name="connsiteY84" fmla="*/ 1251270 h 5093336"/>
              <a:gd name="connsiteX85" fmla="*/ 821573 w 6727415"/>
              <a:gd name="connsiteY85" fmla="*/ 1190311 h 5093336"/>
              <a:gd name="connsiteX86" fmla="*/ 920296 w 6727415"/>
              <a:gd name="connsiteY86" fmla="*/ 1135143 h 5093336"/>
              <a:gd name="connsiteX87" fmla="*/ 1018988 w 6727415"/>
              <a:gd name="connsiteY87" fmla="*/ 1100307 h 5093336"/>
              <a:gd name="connsiteX88" fmla="*/ 1126428 w 6727415"/>
              <a:gd name="connsiteY88" fmla="*/ 1074185 h 5093336"/>
              <a:gd name="connsiteX89" fmla="*/ 1225120 w 6727415"/>
              <a:gd name="connsiteY89" fmla="*/ 1050959 h 5093336"/>
              <a:gd name="connsiteX90" fmla="*/ 4856984 w 6727415"/>
              <a:gd name="connsiteY90" fmla="*/ 473222 h 5093336"/>
              <a:gd name="connsiteX91" fmla="*/ 4830864 w 6727415"/>
              <a:gd name="connsiteY91" fmla="*/ 481939 h 5093336"/>
              <a:gd name="connsiteX92" fmla="*/ 4801818 w 6727415"/>
              <a:gd name="connsiteY92" fmla="*/ 481939 h 5093336"/>
              <a:gd name="connsiteX93" fmla="*/ 4772800 w 6727415"/>
              <a:gd name="connsiteY93" fmla="*/ 493552 h 5093336"/>
              <a:gd name="connsiteX94" fmla="*/ 4752470 w 6727415"/>
              <a:gd name="connsiteY94" fmla="*/ 499343 h 5093336"/>
              <a:gd name="connsiteX95" fmla="*/ 4723424 w 6727415"/>
              <a:gd name="connsiteY95" fmla="*/ 513851 h 5093336"/>
              <a:gd name="connsiteX96" fmla="*/ 4729245 w 6727415"/>
              <a:gd name="connsiteY96" fmla="*/ 534181 h 5093336"/>
              <a:gd name="connsiteX97" fmla="*/ 4743754 w 6727415"/>
              <a:gd name="connsiteY97" fmla="*/ 548690 h 5093336"/>
              <a:gd name="connsiteX98" fmla="*/ 4758261 w 6727415"/>
              <a:gd name="connsiteY98" fmla="*/ 569020 h 5093336"/>
              <a:gd name="connsiteX99" fmla="*/ 4769874 w 6727415"/>
              <a:gd name="connsiteY99" fmla="*/ 583527 h 5093336"/>
              <a:gd name="connsiteX100" fmla="*/ 4784413 w 6727415"/>
              <a:gd name="connsiteY100" fmla="*/ 598067 h 5093336"/>
              <a:gd name="connsiteX101" fmla="*/ 4798921 w 6727415"/>
              <a:gd name="connsiteY101" fmla="*/ 612575 h 5093336"/>
              <a:gd name="connsiteX102" fmla="*/ 4813429 w 6727415"/>
              <a:gd name="connsiteY102" fmla="*/ 627082 h 5093336"/>
              <a:gd name="connsiteX103" fmla="*/ 4827937 w 6727415"/>
              <a:gd name="connsiteY103" fmla="*/ 632904 h 5093336"/>
              <a:gd name="connsiteX104" fmla="*/ 4854089 w 6727415"/>
              <a:gd name="connsiteY104" fmla="*/ 659026 h 5093336"/>
              <a:gd name="connsiteX105" fmla="*/ 4883105 w 6727415"/>
              <a:gd name="connsiteY105" fmla="*/ 673534 h 5093336"/>
              <a:gd name="connsiteX106" fmla="*/ 4912153 w 6727415"/>
              <a:gd name="connsiteY106" fmla="*/ 688041 h 5093336"/>
              <a:gd name="connsiteX107" fmla="*/ 4926660 w 6727415"/>
              <a:gd name="connsiteY107" fmla="*/ 693863 h 5093336"/>
              <a:gd name="connsiteX108" fmla="*/ 4926660 w 6727415"/>
              <a:gd name="connsiteY108" fmla="*/ 673534 h 5093336"/>
              <a:gd name="connsiteX109" fmla="*/ 4920839 w 6727415"/>
              <a:gd name="connsiteY109" fmla="*/ 644516 h 5093336"/>
              <a:gd name="connsiteX110" fmla="*/ 4926660 w 6727415"/>
              <a:gd name="connsiteY110" fmla="*/ 629979 h 5093336"/>
              <a:gd name="connsiteX111" fmla="*/ 4926660 w 6727415"/>
              <a:gd name="connsiteY111" fmla="*/ 609678 h 5093336"/>
              <a:gd name="connsiteX112" fmla="*/ 4932451 w 6727415"/>
              <a:gd name="connsiteY112" fmla="*/ 595140 h 5093336"/>
              <a:gd name="connsiteX113" fmla="*/ 4938274 w 6727415"/>
              <a:gd name="connsiteY113" fmla="*/ 580631 h 5093336"/>
              <a:gd name="connsiteX114" fmla="*/ 4952781 w 6727415"/>
              <a:gd name="connsiteY114" fmla="*/ 574841 h 5093336"/>
              <a:gd name="connsiteX115" fmla="*/ 4961499 w 6727415"/>
              <a:gd name="connsiteY115" fmla="*/ 569020 h 5093336"/>
              <a:gd name="connsiteX116" fmla="*/ 4976006 w 6727415"/>
              <a:gd name="connsiteY116" fmla="*/ 560302 h 5093336"/>
              <a:gd name="connsiteX117" fmla="*/ 5034070 w 6727415"/>
              <a:gd name="connsiteY117" fmla="*/ 560302 h 5093336"/>
              <a:gd name="connsiteX118" fmla="*/ 5048579 w 6727415"/>
              <a:gd name="connsiteY118" fmla="*/ 569020 h 5093336"/>
              <a:gd name="connsiteX119" fmla="*/ 5063116 w 6727415"/>
              <a:gd name="connsiteY119" fmla="*/ 574841 h 5093336"/>
              <a:gd name="connsiteX120" fmla="*/ 5077625 w 6727415"/>
              <a:gd name="connsiteY120" fmla="*/ 574841 h 5093336"/>
              <a:gd name="connsiteX121" fmla="*/ 5086342 w 6727415"/>
              <a:gd name="connsiteY121" fmla="*/ 580631 h 5093336"/>
              <a:gd name="connsiteX122" fmla="*/ 5100850 w 6727415"/>
              <a:gd name="connsiteY122" fmla="*/ 595140 h 5093336"/>
              <a:gd name="connsiteX123" fmla="*/ 5109567 w 6727415"/>
              <a:gd name="connsiteY123" fmla="*/ 600962 h 5093336"/>
              <a:gd name="connsiteX124" fmla="*/ 5124075 w 6727415"/>
              <a:gd name="connsiteY124" fmla="*/ 615471 h 5093336"/>
              <a:gd name="connsiteX125" fmla="*/ 5132792 w 6727415"/>
              <a:gd name="connsiteY125" fmla="*/ 621291 h 5093336"/>
              <a:gd name="connsiteX126" fmla="*/ 5132792 w 6727415"/>
              <a:gd name="connsiteY126" fmla="*/ 632904 h 5093336"/>
              <a:gd name="connsiteX127" fmla="*/ 5129866 w 6727415"/>
              <a:gd name="connsiteY127" fmla="*/ 635800 h 5093336"/>
              <a:gd name="connsiteX128" fmla="*/ 5135689 w 6727415"/>
              <a:gd name="connsiteY128" fmla="*/ 650308 h 5093336"/>
              <a:gd name="connsiteX129" fmla="*/ 5135689 w 6727415"/>
              <a:gd name="connsiteY129" fmla="*/ 670637 h 5093336"/>
              <a:gd name="connsiteX130" fmla="*/ 5129866 w 6727415"/>
              <a:gd name="connsiteY130" fmla="*/ 685146 h 5093336"/>
              <a:gd name="connsiteX131" fmla="*/ 5121180 w 6727415"/>
              <a:gd name="connsiteY131" fmla="*/ 696759 h 5093336"/>
              <a:gd name="connsiteX132" fmla="*/ 5106641 w 6727415"/>
              <a:gd name="connsiteY132" fmla="*/ 711267 h 5093336"/>
              <a:gd name="connsiteX133" fmla="*/ 5092134 w 6727415"/>
              <a:gd name="connsiteY133" fmla="*/ 717089 h 5093336"/>
              <a:gd name="connsiteX134" fmla="*/ 5071804 w 6727415"/>
              <a:gd name="connsiteY134" fmla="*/ 731596 h 5093336"/>
              <a:gd name="connsiteX135" fmla="*/ 5051504 w 6727415"/>
              <a:gd name="connsiteY135" fmla="*/ 737418 h 5093336"/>
              <a:gd name="connsiteX136" fmla="*/ 5022457 w 6727415"/>
              <a:gd name="connsiteY136" fmla="*/ 751926 h 5093336"/>
              <a:gd name="connsiteX137" fmla="*/ 5042787 w 6727415"/>
              <a:gd name="connsiteY137" fmla="*/ 763540 h 5093336"/>
              <a:gd name="connsiteX138" fmla="*/ 5063116 w 6727415"/>
              <a:gd name="connsiteY138" fmla="*/ 772256 h 5093336"/>
              <a:gd name="connsiteX139" fmla="*/ 5083416 w 6727415"/>
              <a:gd name="connsiteY139" fmla="*/ 783869 h 5093336"/>
              <a:gd name="connsiteX140" fmla="*/ 5103745 w 6727415"/>
              <a:gd name="connsiteY140" fmla="*/ 789659 h 5093336"/>
              <a:gd name="connsiteX141" fmla="*/ 5126971 w 6727415"/>
              <a:gd name="connsiteY141" fmla="*/ 798376 h 5093336"/>
              <a:gd name="connsiteX142" fmla="*/ 5147301 w 6727415"/>
              <a:gd name="connsiteY142" fmla="*/ 804167 h 5093336"/>
              <a:gd name="connsiteX143" fmla="*/ 5167630 w 6727415"/>
              <a:gd name="connsiteY143" fmla="*/ 809989 h 5093336"/>
              <a:gd name="connsiteX144" fmla="*/ 5187930 w 6727415"/>
              <a:gd name="connsiteY144" fmla="*/ 818706 h 5093336"/>
              <a:gd name="connsiteX145" fmla="*/ 5286652 w 6727415"/>
              <a:gd name="connsiteY145" fmla="*/ 818706 h 5093336"/>
              <a:gd name="connsiteX146" fmla="*/ 5306982 w 6727415"/>
              <a:gd name="connsiteY146" fmla="*/ 809989 h 5093336"/>
              <a:gd name="connsiteX147" fmla="*/ 5327281 w 6727415"/>
              <a:gd name="connsiteY147" fmla="*/ 804167 h 5093336"/>
              <a:gd name="connsiteX148" fmla="*/ 5347611 w 6727415"/>
              <a:gd name="connsiteY148" fmla="*/ 798376 h 5093336"/>
              <a:gd name="connsiteX149" fmla="*/ 5341820 w 6727415"/>
              <a:gd name="connsiteY149" fmla="*/ 778048 h 5093336"/>
              <a:gd name="connsiteX150" fmla="*/ 5341820 w 6727415"/>
              <a:gd name="connsiteY150" fmla="*/ 763540 h 5093336"/>
              <a:gd name="connsiteX151" fmla="*/ 5327281 w 6727415"/>
              <a:gd name="connsiteY151" fmla="*/ 743209 h 5093336"/>
              <a:gd name="connsiteX152" fmla="*/ 5318595 w 6727415"/>
              <a:gd name="connsiteY152" fmla="*/ 722879 h 5093336"/>
              <a:gd name="connsiteX153" fmla="*/ 5312773 w 6727415"/>
              <a:gd name="connsiteY153" fmla="*/ 708371 h 5093336"/>
              <a:gd name="connsiteX154" fmla="*/ 5298265 w 6727415"/>
              <a:gd name="connsiteY154" fmla="*/ 688041 h 5093336"/>
              <a:gd name="connsiteX155" fmla="*/ 5283757 w 6727415"/>
              <a:gd name="connsiteY155" fmla="*/ 667742 h 5093336"/>
              <a:gd name="connsiteX156" fmla="*/ 5269218 w 6727415"/>
              <a:gd name="connsiteY156" fmla="*/ 653204 h 5093336"/>
              <a:gd name="connsiteX157" fmla="*/ 5257606 w 6727415"/>
              <a:gd name="connsiteY157" fmla="*/ 632904 h 5093336"/>
              <a:gd name="connsiteX158" fmla="*/ 5243097 w 6727415"/>
              <a:gd name="connsiteY158" fmla="*/ 621291 h 5093336"/>
              <a:gd name="connsiteX159" fmla="*/ 5222769 w 6727415"/>
              <a:gd name="connsiteY159" fmla="*/ 600962 h 5093336"/>
              <a:gd name="connsiteX160" fmla="*/ 5208260 w 6727415"/>
              <a:gd name="connsiteY160" fmla="*/ 589349 h 5093336"/>
              <a:gd name="connsiteX161" fmla="*/ 5187930 w 6727415"/>
              <a:gd name="connsiteY161" fmla="*/ 569020 h 5093336"/>
              <a:gd name="connsiteX162" fmla="*/ 5167630 w 6727415"/>
              <a:gd name="connsiteY162" fmla="*/ 554511 h 5093336"/>
              <a:gd name="connsiteX163" fmla="*/ 5147301 w 6727415"/>
              <a:gd name="connsiteY163" fmla="*/ 539972 h 5093336"/>
              <a:gd name="connsiteX164" fmla="*/ 5126971 w 6727415"/>
              <a:gd name="connsiteY164" fmla="*/ 528391 h 5093336"/>
              <a:gd name="connsiteX165" fmla="*/ 5103745 w 6727415"/>
              <a:gd name="connsiteY165" fmla="*/ 522568 h 5093336"/>
              <a:gd name="connsiteX166" fmla="*/ 5083416 w 6727415"/>
              <a:gd name="connsiteY166" fmla="*/ 508061 h 5093336"/>
              <a:gd name="connsiteX167" fmla="*/ 5054400 w 6727415"/>
              <a:gd name="connsiteY167" fmla="*/ 499343 h 5093336"/>
              <a:gd name="connsiteX168" fmla="*/ 5034070 w 6727415"/>
              <a:gd name="connsiteY168" fmla="*/ 487731 h 5093336"/>
              <a:gd name="connsiteX169" fmla="*/ 5005054 w 6727415"/>
              <a:gd name="connsiteY169" fmla="*/ 481939 h 5093336"/>
              <a:gd name="connsiteX170" fmla="*/ 4984724 w 6727415"/>
              <a:gd name="connsiteY170" fmla="*/ 481939 h 5093336"/>
              <a:gd name="connsiteX171" fmla="*/ 4955677 w 6727415"/>
              <a:gd name="connsiteY171" fmla="*/ 473222 h 5093336"/>
              <a:gd name="connsiteX172" fmla="*/ 4674078 w 6727415"/>
              <a:gd name="connsiteY172" fmla="*/ 0 h 5093336"/>
              <a:gd name="connsiteX173" fmla="*/ 4758261 w 6727415"/>
              <a:gd name="connsiteY173" fmla="*/ 0 h 5093336"/>
              <a:gd name="connsiteX174" fmla="*/ 4798921 w 6727415"/>
              <a:gd name="connsiteY174" fmla="*/ 5821 h 5093336"/>
              <a:gd name="connsiteX175" fmla="*/ 4839550 w 6727415"/>
              <a:gd name="connsiteY175" fmla="*/ 11611 h 5093336"/>
              <a:gd name="connsiteX176" fmla="*/ 4888928 w 6727415"/>
              <a:gd name="connsiteY176" fmla="*/ 26120 h 5093336"/>
              <a:gd name="connsiteX177" fmla="*/ 4932451 w 6727415"/>
              <a:gd name="connsiteY177" fmla="*/ 40659 h 5093336"/>
              <a:gd name="connsiteX178" fmla="*/ 4973111 w 6727415"/>
              <a:gd name="connsiteY178" fmla="*/ 52271 h 5093336"/>
              <a:gd name="connsiteX179" fmla="*/ 5022457 w 6727415"/>
              <a:gd name="connsiteY179" fmla="*/ 75496 h 5093336"/>
              <a:gd name="connsiteX180" fmla="*/ 5066012 w 6727415"/>
              <a:gd name="connsiteY180" fmla="*/ 87109 h 5093336"/>
              <a:gd name="connsiteX181" fmla="*/ 5109567 w 6727415"/>
              <a:gd name="connsiteY181" fmla="*/ 116125 h 5093336"/>
              <a:gd name="connsiteX182" fmla="*/ 5153092 w 6727415"/>
              <a:gd name="connsiteY182" fmla="*/ 136455 h 5093336"/>
              <a:gd name="connsiteX183" fmla="*/ 5202469 w 6727415"/>
              <a:gd name="connsiteY183" fmla="*/ 165472 h 5093336"/>
              <a:gd name="connsiteX184" fmla="*/ 5245993 w 6727415"/>
              <a:gd name="connsiteY184" fmla="*/ 200309 h 5093336"/>
              <a:gd name="connsiteX185" fmla="*/ 5286652 w 6727415"/>
              <a:gd name="connsiteY185" fmla="*/ 229356 h 5093336"/>
              <a:gd name="connsiteX186" fmla="*/ 5330207 w 6727415"/>
              <a:gd name="connsiteY186" fmla="*/ 264194 h 5093336"/>
              <a:gd name="connsiteX187" fmla="*/ 5365046 w 6727415"/>
              <a:gd name="connsiteY187" fmla="*/ 296137 h 5093336"/>
              <a:gd name="connsiteX188" fmla="*/ 5408571 w 6727415"/>
              <a:gd name="connsiteY188" fmla="*/ 330975 h 5093336"/>
              <a:gd name="connsiteX189" fmla="*/ 5443408 w 6727415"/>
              <a:gd name="connsiteY189" fmla="*/ 374499 h 5093336"/>
              <a:gd name="connsiteX190" fmla="*/ 5478246 w 6727415"/>
              <a:gd name="connsiteY190" fmla="*/ 415159 h 5093336"/>
              <a:gd name="connsiteX191" fmla="*/ 5518906 w 6727415"/>
              <a:gd name="connsiteY191" fmla="*/ 449997 h 5093336"/>
              <a:gd name="connsiteX192" fmla="*/ 5547922 w 6727415"/>
              <a:gd name="connsiteY192" fmla="*/ 490626 h 5093336"/>
              <a:gd name="connsiteX193" fmla="*/ 5640823 w 6727415"/>
              <a:gd name="connsiteY193" fmla="*/ 571914 h 5093336"/>
              <a:gd name="connsiteX194" fmla="*/ 5742442 w 6727415"/>
              <a:gd name="connsiteY194" fmla="*/ 656130 h 5093336"/>
              <a:gd name="connsiteX195" fmla="*/ 5768562 w 6727415"/>
              <a:gd name="connsiteY195" fmla="*/ 676428 h 5093336"/>
              <a:gd name="connsiteX196" fmla="*/ 5797609 w 6727415"/>
              <a:gd name="connsiteY196" fmla="*/ 696759 h 5093336"/>
              <a:gd name="connsiteX197" fmla="*/ 5826627 w 6727415"/>
              <a:gd name="connsiteY197" fmla="*/ 717089 h 5093336"/>
              <a:gd name="connsiteX198" fmla="*/ 5855673 w 6727415"/>
              <a:gd name="connsiteY198" fmla="*/ 737418 h 5093336"/>
              <a:gd name="connsiteX199" fmla="*/ 5884689 w 6727415"/>
              <a:gd name="connsiteY199" fmla="*/ 757718 h 5093336"/>
              <a:gd name="connsiteX200" fmla="*/ 5919527 w 6727415"/>
              <a:gd name="connsiteY200" fmla="*/ 778048 h 5093336"/>
              <a:gd name="connsiteX201" fmla="*/ 5948574 w 6727415"/>
              <a:gd name="connsiteY201" fmla="*/ 798376 h 5093336"/>
              <a:gd name="connsiteX202" fmla="*/ 5977590 w 6727415"/>
              <a:gd name="connsiteY202" fmla="*/ 812885 h 5093336"/>
              <a:gd name="connsiteX203" fmla="*/ 6012428 w 6727415"/>
              <a:gd name="connsiteY203" fmla="*/ 824498 h 5093336"/>
              <a:gd name="connsiteX204" fmla="*/ 6050192 w 6727415"/>
              <a:gd name="connsiteY204" fmla="*/ 847724 h 5093336"/>
              <a:gd name="connsiteX205" fmla="*/ 6076313 w 6727415"/>
              <a:gd name="connsiteY205" fmla="*/ 853544 h 5093336"/>
              <a:gd name="connsiteX206" fmla="*/ 6111152 w 6727415"/>
              <a:gd name="connsiteY206" fmla="*/ 865157 h 5093336"/>
              <a:gd name="connsiteX207" fmla="*/ 6145989 w 6727415"/>
              <a:gd name="connsiteY207" fmla="*/ 879665 h 5093336"/>
              <a:gd name="connsiteX208" fmla="*/ 6180828 w 6727415"/>
              <a:gd name="connsiteY208" fmla="*/ 885457 h 5093336"/>
              <a:gd name="connsiteX209" fmla="*/ 6215665 w 6727415"/>
              <a:gd name="connsiteY209" fmla="*/ 894173 h 5093336"/>
              <a:gd name="connsiteX210" fmla="*/ 6320179 w 6727415"/>
              <a:gd name="connsiteY210" fmla="*/ 894173 h 5093336"/>
              <a:gd name="connsiteX211" fmla="*/ 6360809 w 6727415"/>
              <a:gd name="connsiteY211" fmla="*/ 885457 h 5093336"/>
              <a:gd name="connsiteX212" fmla="*/ 6395646 w 6727415"/>
              <a:gd name="connsiteY212" fmla="*/ 879665 h 5093336"/>
              <a:gd name="connsiteX213" fmla="*/ 6439201 w 6727415"/>
              <a:gd name="connsiteY213" fmla="*/ 873843 h 5093336"/>
              <a:gd name="connsiteX214" fmla="*/ 6474039 w 6727415"/>
              <a:gd name="connsiteY214" fmla="*/ 859335 h 5093336"/>
              <a:gd name="connsiteX215" fmla="*/ 6517594 w 6727415"/>
              <a:gd name="connsiteY215" fmla="*/ 844828 h 5093336"/>
              <a:gd name="connsiteX216" fmla="*/ 6552433 w 6727415"/>
              <a:gd name="connsiteY216" fmla="*/ 821602 h 5093336"/>
              <a:gd name="connsiteX217" fmla="*/ 6552433 w 6727415"/>
              <a:gd name="connsiteY217" fmla="*/ 844828 h 5093336"/>
              <a:gd name="connsiteX218" fmla="*/ 6543715 w 6727415"/>
              <a:gd name="connsiteY218" fmla="*/ 865157 h 5093336"/>
              <a:gd name="connsiteX219" fmla="*/ 6534999 w 6727415"/>
              <a:gd name="connsiteY219" fmla="*/ 894173 h 5093336"/>
              <a:gd name="connsiteX220" fmla="*/ 6529208 w 6727415"/>
              <a:gd name="connsiteY220" fmla="*/ 905787 h 5093336"/>
              <a:gd name="connsiteX221" fmla="*/ 6514699 w 6727415"/>
              <a:gd name="connsiteY221" fmla="*/ 926116 h 5093336"/>
              <a:gd name="connsiteX222" fmla="*/ 6508878 w 6727415"/>
              <a:gd name="connsiteY222" fmla="*/ 940624 h 5093336"/>
              <a:gd name="connsiteX223" fmla="*/ 6494369 w 6727415"/>
              <a:gd name="connsiteY223" fmla="*/ 960954 h 5093336"/>
              <a:gd name="connsiteX224" fmla="*/ 6479861 w 6727415"/>
              <a:gd name="connsiteY224" fmla="*/ 975462 h 5093336"/>
              <a:gd name="connsiteX225" fmla="*/ 6465323 w 6727415"/>
              <a:gd name="connsiteY225" fmla="*/ 989971 h 5093336"/>
              <a:gd name="connsiteX226" fmla="*/ 6450814 w 6727415"/>
              <a:gd name="connsiteY226" fmla="*/ 1004509 h 5093336"/>
              <a:gd name="connsiteX227" fmla="*/ 6436305 w 6727415"/>
              <a:gd name="connsiteY227" fmla="*/ 1019017 h 5093336"/>
              <a:gd name="connsiteX228" fmla="*/ 6415976 w 6727415"/>
              <a:gd name="connsiteY228" fmla="*/ 1024808 h 5093336"/>
              <a:gd name="connsiteX229" fmla="*/ 6401468 w 6727415"/>
              <a:gd name="connsiteY229" fmla="*/ 1039348 h 5093336"/>
              <a:gd name="connsiteX230" fmla="*/ 6381138 w 6727415"/>
              <a:gd name="connsiteY230" fmla="*/ 1045138 h 5093336"/>
              <a:gd name="connsiteX231" fmla="*/ 6360809 w 6727415"/>
              <a:gd name="connsiteY231" fmla="*/ 1059646 h 5093336"/>
              <a:gd name="connsiteX232" fmla="*/ 6346300 w 6727415"/>
              <a:gd name="connsiteY232" fmla="*/ 1065467 h 5093336"/>
              <a:gd name="connsiteX233" fmla="*/ 6262117 w 6727415"/>
              <a:gd name="connsiteY233" fmla="*/ 1100307 h 5093336"/>
              <a:gd name="connsiteX234" fmla="*/ 6177932 w 6727415"/>
              <a:gd name="connsiteY234" fmla="*/ 1135143 h 5093336"/>
              <a:gd name="connsiteX235" fmla="*/ 6134377 w 6727415"/>
              <a:gd name="connsiteY235" fmla="*/ 1155473 h 5093336"/>
              <a:gd name="connsiteX236" fmla="*/ 6090822 w 6727415"/>
              <a:gd name="connsiteY236" fmla="*/ 1167087 h 5093336"/>
              <a:gd name="connsiteX237" fmla="*/ 6076313 w 6727415"/>
              <a:gd name="connsiteY237" fmla="*/ 1184491 h 5093336"/>
              <a:gd name="connsiteX238" fmla="*/ 6055983 w 6727415"/>
              <a:gd name="connsiteY238" fmla="*/ 1190311 h 5093336"/>
              <a:gd name="connsiteX239" fmla="*/ 6035654 w 6727415"/>
              <a:gd name="connsiteY239" fmla="*/ 1201924 h 5093336"/>
              <a:gd name="connsiteX240" fmla="*/ 6021145 w 6727415"/>
              <a:gd name="connsiteY240" fmla="*/ 1216432 h 5093336"/>
              <a:gd name="connsiteX241" fmla="*/ 6727415 w 6727415"/>
              <a:gd name="connsiteY241" fmla="*/ 2052018 h 5093336"/>
              <a:gd name="connsiteX242" fmla="*/ 6727415 w 6727415"/>
              <a:gd name="connsiteY242" fmla="*/ 5093336 h 5093336"/>
              <a:gd name="connsiteX243" fmla="*/ 5242797 w 6727415"/>
              <a:gd name="connsiteY243" fmla="*/ 5093336 h 5093336"/>
              <a:gd name="connsiteX244" fmla="*/ 5309879 w 6727415"/>
              <a:gd name="connsiteY244" fmla="*/ 4978933 h 5093336"/>
              <a:gd name="connsiteX245" fmla="*/ 5394062 w 6727415"/>
              <a:gd name="connsiteY245" fmla="*/ 4784413 h 5093336"/>
              <a:gd name="connsiteX246" fmla="*/ 5428901 w 6727415"/>
              <a:gd name="connsiteY246" fmla="*/ 4729245 h 5093336"/>
              <a:gd name="connsiteX247" fmla="*/ 5463738 w 6727415"/>
              <a:gd name="connsiteY247" fmla="*/ 4665391 h 5093336"/>
              <a:gd name="connsiteX248" fmla="*/ 5504397 w 6727415"/>
              <a:gd name="connsiteY248" fmla="*/ 4601506 h 5093336"/>
              <a:gd name="connsiteX249" fmla="*/ 5539236 w 6727415"/>
              <a:gd name="connsiteY249" fmla="*/ 4546369 h 5093336"/>
              <a:gd name="connsiteX250" fmla="*/ 5559536 w 6727415"/>
              <a:gd name="connsiteY250" fmla="*/ 4511530 h 5093336"/>
              <a:gd name="connsiteX251" fmla="*/ 5579864 w 6727415"/>
              <a:gd name="connsiteY251" fmla="*/ 4485380 h 5093336"/>
              <a:gd name="connsiteX252" fmla="*/ 5600194 w 6727415"/>
              <a:gd name="connsiteY252" fmla="*/ 4456363 h 5093336"/>
              <a:gd name="connsiteX253" fmla="*/ 5620525 w 6727415"/>
              <a:gd name="connsiteY253" fmla="*/ 4430242 h 5093336"/>
              <a:gd name="connsiteX254" fmla="*/ 5640823 w 6727415"/>
              <a:gd name="connsiteY254" fmla="*/ 4401195 h 5093336"/>
              <a:gd name="connsiteX255" fmla="*/ 5661153 w 6727415"/>
              <a:gd name="connsiteY255" fmla="*/ 4380866 h 5093336"/>
              <a:gd name="connsiteX256" fmla="*/ 5690201 w 6727415"/>
              <a:gd name="connsiteY256" fmla="*/ 4354744 h 5093336"/>
              <a:gd name="connsiteX257" fmla="*/ 5713426 w 6727415"/>
              <a:gd name="connsiteY257" fmla="*/ 4334415 h 5093336"/>
              <a:gd name="connsiteX258" fmla="*/ 5739547 w 6727415"/>
              <a:gd name="connsiteY258" fmla="*/ 4305399 h 5093336"/>
              <a:gd name="connsiteX259" fmla="*/ 5768562 w 6727415"/>
              <a:gd name="connsiteY259" fmla="*/ 4285068 h 5093336"/>
              <a:gd name="connsiteX260" fmla="*/ 5788892 w 6727415"/>
              <a:gd name="connsiteY260" fmla="*/ 4264739 h 5093336"/>
              <a:gd name="connsiteX261" fmla="*/ 5823731 w 6727415"/>
              <a:gd name="connsiteY261" fmla="*/ 4244440 h 5093336"/>
              <a:gd name="connsiteX262" fmla="*/ 5852777 w 6727415"/>
              <a:gd name="connsiteY262" fmla="*/ 4221215 h 5093336"/>
              <a:gd name="connsiteX263" fmla="*/ 5881793 w 6727415"/>
              <a:gd name="connsiteY263" fmla="*/ 4200884 h 5093336"/>
              <a:gd name="connsiteX264" fmla="*/ 5916632 w 6727415"/>
              <a:gd name="connsiteY264" fmla="*/ 4186376 h 5093336"/>
              <a:gd name="connsiteX265" fmla="*/ 5945678 w 6727415"/>
              <a:gd name="connsiteY265" fmla="*/ 4166047 h 5093336"/>
              <a:gd name="connsiteX266" fmla="*/ 5980517 w 6727415"/>
              <a:gd name="connsiteY266" fmla="*/ 4154434 h 5093336"/>
              <a:gd name="connsiteX267" fmla="*/ 6015324 w 6727415"/>
              <a:gd name="connsiteY267" fmla="*/ 4139926 h 5093336"/>
              <a:gd name="connsiteX268" fmla="*/ 6050192 w 6727415"/>
              <a:gd name="connsiteY268" fmla="*/ 4134104 h 5093336"/>
              <a:gd name="connsiteX269" fmla="*/ 6093718 w 6727415"/>
              <a:gd name="connsiteY269" fmla="*/ 4119596 h 5093336"/>
              <a:gd name="connsiteX270" fmla="*/ 6128555 w 6727415"/>
              <a:gd name="connsiteY270" fmla="*/ 4113775 h 5093336"/>
              <a:gd name="connsiteX271" fmla="*/ 6172110 w 6727415"/>
              <a:gd name="connsiteY271" fmla="*/ 4107983 h 5093336"/>
              <a:gd name="connsiteX272" fmla="*/ 6215665 w 6727415"/>
              <a:gd name="connsiteY272" fmla="*/ 4099266 h 5093336"/>
              <a:gd name="connsiteX273" fmla="*/ 6265011 w 6727415"/>
              <a:gd name="connsiteY273" fmla="*/ 4093475 h 5093336"/>
              <a:gd name="connsiteX274" fmla="*/ 6265011 w 6727415"/>
              <a:gd name="connsiteY274" fmla="*/ 3875730 h 5093336"/>
              <a:gd name="connsiteX275" fmla="*/ 6259220 w 6727415"/>
              <a:gd name="connsiteY275" fmla="*/ 3771218 h 5093336"/>
              <a:gd name="connsiteX276" fmla="*/ 6253399 w 6727415"/>
              <a:gd name="connsiteY276" fmla="*/ 3660882 h 5093336"/>
              <a:gd name="connsiteX277" fmla="*/ 6238890 w 6727415"/>
              <a:gd name="connsiteY277" fmla="*/ 3556368 h 5093336"/>
              <a:gd name="connsiteX278" fmla="*/ 6224383 w 6727415"/>
              <a:gd name="connsiteY278" fmla="*/ 3451854 h 5093336"/>
              <a:gd name="connsiteX279" fmla="*/ 6204053 w 6727415"/>
              <a:gd name="connsiteY279" fmla="*/ 3341549 h 5093336"/>
              <a:gd name="connsiteX280" fmla="*/ 6183723 w 6727415"/>
              <a:gd name="connsiteY280" fmla="*/ 3237034 h 5093336"/>
              <a:gd name="connsiteX281" fmla="*/ 6154707 w 6727415"/>
              <a:gd name="connsiteY281" fmla="*/ 3132520 h 5093336"/>
              <a:gd name="connsiteX282" fmla="*/ 6125659 w 6727415"/>
              <a:gd name="connsiteY282" fmla="*/ 3036725 h 5093336"/>
              <a:gd name="connsiteX283" fmla="*/ 6090822 w 6727415"/>
              <a:gd name="connsiteY283" fmla="*/ 2932211 h 5093336"/>
              <a:gd name="connsiteX284" fmla="*/ 6055983 w 6727415"/>
              <a:gd name="connsiteY284" fmla="*/ 2836383 h 5093336"/>
              <a:gd name="connsiteX285" fmla="*/ 6021145 w 6727415"/>
              <a:gd name="connsiteY285" fmla="*/ 2731870 h 5093336"/>
              <a:gd name="connsiteX286" fmla="*/ 5977590 w 6727415"/>
              <a:gd name="connsiteY286" fmla="*/ 2641894 h 5093336"/>
              <a:gd name="connsiteX287" fmla="*/ 5928244 w 6727415"/>
              <a:gd name="connsiteY287" fmla="*/ 2543171 h 5093336"/>
              <a:gd name="connsiteX288" fmla="*/ 5887616 w 6727415"/>
              <a:gd name="connsiteY288" fmla="*/ 2444478 h 5093336"/>
              <a:gd name="connsiteX289" fmla="*/ 5829552 w 6727415"/>
              <a:gd name="connsiteY289" fmla="*/ 2354472 h 5093336"/>
              <a:gd name="connsiteX290" fmla="*/ 5774384 w 6727415"/>
              <a:gd name="connsiteY290" fmla="*/ 2270288 h 5093336"/>
              <a:gd name="connsiteX291" fmla="*/ 5719217 w 6727415"/>
              <a:gd name="connsiteY291" fmla="*/ 2180282 h 5093336"/>
              <a:gd name="connsiteX292" fmla="*/ 5661153 w 6727415"/>
              <a:gd name="connsiteY292" fmla="*/ 2096099 h 5093336"/>
              <a:gd name="connsiteX293" fmla="*/ 5597300 w 6727415"/>
              <a:gd name="connsiteY293" fmla="*/ 2020601 h 5093336"/>
              <a:gd name="connsiteX294" fmla="*/ 5527623 w 6727415"/>
              <a:gd name="connsiteY294" fmla="*/ 1936416 h 5093336"/>
              <a:gd name="connsiteX295" fmla="*/ 5457947 w 6727415"/>
              <a:gd name="connsiteY295" fmla="*/ 1860919 h 5093336"/>
              <a:gd name="connsiteX296" fmla="*/ 5388271 w 6727415"/>
              <a:gd name="connsiteY296" fmla="*/ 1791244 h 5093336"/>
              <a:gd name="connsiteX297" fmla="*/ 5309879 w 6727415"/>
              <a:gd name="connsiteY297" fmla="*/ 1721567 h 5093336"/>
              <a:gd name="connsiteX298" fmla="*/ 5231485 w 6727415"/>
              <a:gd name="connsiteY298" fmla="*/ 1651891 h 5093336"/>
              <a:gd name="connsiteX299" fmla="*/ 5147301 w 6727415"/>
              <a:gd name="connsiteY299" fmla="*/ 1590933 h 5093336"/>
              <a:gd name="connsiteX300" fmla="*/ 5063116 w 6727415"/>
              <a:gd name="connsiteY300" fmla="*/ 1535766 h 5093336"/>
              <a:gd name="connsiteX301" fmla="*/ 4978901 w 6727415"/>
              <a:gd name="connsiteY301" fmla="*/ 1480629 h 5093336"/>
              <a:gd name="connsiteX302" fmla="*/ 4886001 w 6727415"/>
              <a:gd name="connsiteY302" fmla="*/ 1425460 h 5093336"/>
              <a:gd name="connsiteX303" fmla="*/ 4796025 w 6727415"/>
              <a:gd name="connsiteY303" fmla="*/ 1376115 h 5093336"/>
              <a:gd name="connsiteX304" fmla="*/ 4697303 w 6727415"/>
              <a:gd name="connsiteY304" fmla="*/ 1335454 h 5093336"/>
              <a:gd name="connsiteX305" fmla="*/ 4659569 w 6727415"/>
              <a:gd name="connsiteY305" fmla="*/ 1349964 h 5093336"/>
              <a:gd name="connsiteX306" fmla="*/ 4618909 w 6727415"/>
              <a:gd name="connsiteY306" fmla="*/ 1361575 h 5093336"/>
              <a:gd name="connsiteX307" fmla="*/ 4575385 w 6727415"/>
              <a:gd name="connsiteY307" fmla="*/ 1373189 h 5093336"/>
              <a:gd name="connsiteX308" fmla="*/ 4526008 w 6727415"/>
              <a:gd name="connsiteY308" fmla="*/ 1381905 h 5093336"/>
              <a:gd name="connsiteX309" fmla="*/ 4476663 w 6727415"/>
              <a:gd name="connsiteY309" fmla="*/ 1393518 h 5093336"/>
              <a:gd name="connsiteX310" fmla="*/ 4418599 w 6727415"/>
              <a:gd name="connsiteY310" fmla="*/ 1402235 h 5093336"/>
              <a:gd name="connsiteX311" fmla="*/ 4369253 w 6727415"/>
              <a:gd name="connsiteY311" fmla="*/ 1408026 h 5093336"/>
              <a:gd name="connsiteX312" fmla="*/ 4087653 w 6727415"/>
              <a:gd name="connsiteY312" fmla="*/ 1408026 h 5093336"/>
              <a:gd name="connsiteX313" fmla="*/ 4023769 w 6727415"/>
              <a:gd name="connsiteY313" fmla="*/ 1402235 h 5093336"/>
              <a:gd name="connsiteX314" fmla="*/ 3968602 w 6727415"/>
              <a:gd name="connsiteY314" fmla="*/ 1393518 h 5093336"/>
              <a:gd name="connsiteX315" fmla="*/ 3913463 w 6727415"/>
              <a:gd name="connsiteY315" fmla="*/ 1387726 h 5093336"/>
              <a:gd name="connsiteX316" fmla="*/ 3864087 w 6727415"/>
              <a:gd name="connsiteY316" fmla="*/ 1373189 h 5093336"/>
              <a:gd name="connsiteX317" fmla="*/ 3808950 w 6727415"/>
              <a:gd name="connsiteY317" fmla="*/ 1361575 h 5093336"/>
              <a:gd name="connsiteX318" fmla="*/ 3759573 w 6727415"/>
              <a:gd name="connsiteY318" fmla="*/ 1355785 h 5093336"/>
              <a:gd name="connsiteX319" fmla="*/ 3710227 w 6727415"/>
              <a:gd name="connsiteY319" fmla="*/ 1335454 h 5093336"/>
              <a:gd name="connsiteX320" fmla="*/ 3660881 w 6727415"/>
              <a:gd name="connsiteY320" fmla="*/ 1320946 h 5093336"/>
              <a:gd name="connsiteX321" fmla="*/ 3617326 w 6727415"/>
              <a:gd name="connsiteY321" fmla="*/ 1300616 h 5093336"/>
              <a:gd name="connsiteX322" fmla="*/ 3573771 w 6727415"/>
              <a:gd name="connsiteY322" fmla="*/ 1280286 h 5093336"/>
              <a:gd name="connsiteX323" fmla="*/ 3538932 w 6727415"/>
              <a:gd name="connsiteY323" fmla="*/ 1259987 h 5093336"/>
              <a:gd name="connsiteX324" fmla="*/ 3504095 w 6727415"/>
              <a:gd name="connsiteY324" fmla="*/ 1239658 h 5093336"/>
              <a:gd name="connsiteX325" fmla="*/ 3477973 w 6727415"/>
              <a:gd name="connsiteY325" fmla="*/ 1210610 h 5093336"/>
              <a:gd name="connsiteX326" fmla="*/ 3457643 w 6727415"/>
              <a:gd name="connsiteY326" fmla="*/ 1184491 h 5093336"/>
              <a:gd name="connsiteX327" fmla="*/ 3437315 w 6727415"/>
              <a:gd name="connsiteY327" fmla="*/ 1155473 h 5093336"/>
              <a:gd name="connsiteX328" fmla="*/ 3422806 w 6727415"/>
              <a:gd name="connsiteY328" fmla="*/ 1126426 h 5093336"/>
              <a:gd name="connsiteX329" fmla="*/ 3417015 w 6727415"/>
              <a:gd name="connsiteY329" fmla="*/ 1091589 h 5093336"/>
              <a:gd name="connsiteX330" fmla="*/ 3408297 w 6727415"/>
              <a:gd name="connsiteY330" fmla="*/ 1056751 h 5093336"/>
              <a:gd name="connsiteX331" fmla="*/ 3417015 w 6727415"/>
              <a:gd name="connsiteY331" fmla="*/ 1021913 h 5093336"/>
              <a:gd name="connsiteX332" fmla="*/ 3422806 w 6727415"/>
              <a:gd name="connsiteY332" fmla="*/ 987074 h 5093336"/>
              <a:gd name="connsiteX333" fmla="*/ 3451854 w 6727415"/>
              <a:gd name="connsiteY333" fmla="*/ 1001583 h 5093336"/>
              <a:gd name="connsiteX334" fmla="*/ 3486691 w 6727415"/>
              <a:gd name="connsiteY334" fmla="*/ 1016122 h 5093336"/>
              <a:gd name="connsiteX335" fmla="*/ 3527320 w 6727415"/>
              <a:gd name="connsiteY335" fmla="*/ 1030630 h 5093336"/>
              <a:gd name="connsiteX336" fmla="*/ 3570875 w 6727415"/>
              <a:gd name="connsiteY336" fmla="*/ 1045138 h 5093336"/>
              <a:gd name="connsiteX337" fmla="*/ 3620221 w 6727415"/>
              <a:gd name="connsiteY337" fmla="*/ 1050959 h 5093336"/>
              <a:gd name="connsiteX338" fmla="*/ 3669597 w 6727415"/>
              <a:gd name="connsiteY338" fmla="*/ 1065467 h 5093336"/>
              <a:gd name="connsiteX339" fmla="*/ 3724736 w 6727415"/>
              <a:gd name="connsiteY339" fmla="*/ 1071260 h 5093336"/>
              <a:gd name="connsiteX340" fmla="*/ 3774111 w 6727415"/>
              <a:gd name="connsiteY340" fmla="*/ 1077081 h 5093336"/>
              <a:gd name="connsiteX341" fmla="*/ 3832176 w 6727415"/>
              <a:gd name="connsiteY341" fmla="*/ 1085797 h 5093336"/>
              <a:gd name="connsiteX342" fmla="*/ 3974422 w 6727415"/>
              <a:gd name="connsiteY342" fmla="*/ 1085797 h 5093336"/>
              <a:gd name="connsiteX343" fmla="*/ 4003439 w 6727415"/>
              <a:gd name="connsiteY343" fmla="*/ 1077081 h 5093336"/>
              <a:gd name="connsiteX344" fmla="*/ 4032486 w 6727415"/>
              <a:gd name="connsiteY344" fmla="*/ 1077081 h 5093336"/>
              <a:gd name="connsiteX345" fmla="*/ 4061502 w 6727415"/>
              <a:gd name="connsiteY345" fmla="*/ 1071260 h 5093336"/>
              <a:gd name="connsiteX346" fmla="*/ 4081832 w 6727415"/>
              <a:gd name="connsiteY346" fmla="*/ 1065467 h 5093336"/>
              <a:gd name="connsiteX347" fmla="*/ 4110879 w 6727415"/>
              <a:gd name="connsiteY347" fmla="*/ 1059646 h 5093336"/>
              <a:gd name="connsiteX348" fmla="*/ 4139896 w 6727415"/>
              <a:gd name="connsiteY348" fmla="*/ 1050959 h 5093336"/>
              <a:gd name="connsiteX349" fmla="*/ 4160226 w 6727415"/>
              <a:gd name="connsiteY349" fmla="*/ 1045138 h 5093336"/>
              <a:gd name="connsiteX350" fmla="*/ 4189242 w 6727415"/>
              <a:gd name="connsiteY350" fmla="*/ 1039348 h 5093336"/>
              <a:gd name="connsiteX351" fmla="*/ 4209572 w 6727415"/>
              <a:gd name="connsiteY351" fmla="*/ 1024808 h 5093336"/>
              <a:gd name="connsiteX352" fmla="*/ 4189242 w 6727415"/>
              <a:gd name="connsiteY352" fmla="*/ 989971 h 5093336"/>
              <a:gd name="connsiteX353" fmla="*/ 4160226 w 6727415"/>
              <a:gd name="connsiteY353" fmla="*/ 955132 h 5093336"/>
              <a:gd name="connsiteX354" fmla="*/ 4134104 w 6727415"/>
              <a:gd name="connsiteY354" fmla="*/ 929012 h 5093336"/>
              <a:gd name="connsiteX355" fmla="*/ 4105057 w 6727415"/>
              <a:gd name="connsiteY355" fmla="*/ 894173 h 5093336"/>
              <a:gd name="connsiteX356" fmla="*/ 4061502 w 6727415"/>
              <a:gd name="connsiteY356" fmla="*/ 859335 h 5093336"/>
              <a:gd name="connsiteX357" fmla="*/ 4026664 w 6727415"/>
              <a:gd name="connsiteY357" fmla="*/ 830288 h 5093336"/>
              <a:gd name="connsiteX358" fmla="*/ 3983139 w 6727415"/>
              <a:gd name="connsiteY358" fmla="*/ 801273 h 5093336"/>
              <a:gd name="connsiteX359" fmla="*/ 3948301 w 6727415"/>
              <a:gd name="connsiteY359" fmla="*/ 775151 h 5093336"/>
              <a:gd name="connsiteX360" fmla="*/ 3898926 w 6727415"/>
              <a:gd name="connsiteY360" fmla="*/ 746104 h 5093336"/>
              <a:gd name="connsiteX361" fmla="*/ 3855401 w 6727415"/>
              <a:gd name="connsiteY361" fmla="*/ 725805 h 5093336"/>
              <a:gd name="connsiteX362" fmla="*/ 3806023 w 6727415"/>
              <a:gd name="connsiteY362" fmla="*/ 705475 h 5093336"/>
              <a:gd name="connsiteX363" fmla="*/ 3756677 w 6727415"/>
              <a:gd name="connsiteY363" fmla="*/ 685146 h 5093336"/>
              <a:gd name="connsiteX364" fmla="*/ 3707331 w 6727415"/>
              <a:gd name="connsiteY364" fmla="*/ 664816 h 5093336"/>
              <a:gd name="connsiteX365" fmla="*/ 3657985 w 6727415"/>
              <a:gd name="connsiteY365" fmla="*/ 650308 h 5093336"/>
              <a:gd name="connsiteX366" fmla="*/ 3608608 w 6727415"/>
              <a:gd name="connsiteY366" fmla="*/ 638695 h 5093336"/>
              <a:gd name="connsiteX367" fmla="*/ 3559262 w 6727415"/>
              <a:gd name="connsiteY367" fmla="*/ 632904 h 5093336"/>
              <a:gd name="connsiteX368" fmla="*/ 3509916 w 6727415"/>
              <a:gd name="connsiteY368" fmla="*/ 624187 h 5093336"/>
              <a:gd name="connsiteX369" fmla="*/ 3460540 w 6727415"/>
              <a:gd name="connsiteY369" fmla="*/ 618365 h 5093336"/>
              <a:gd name="connsiteX370" fmla="*/ 3318292 w 6727415"/>
              <a:gd name="connsiteY370" fmla="*/ 618365 h 5093336"/>
              <a:gd name="connsiteX371" fmla="*/ 3268947 w 6727415"/>
              <a:gd name="connsiteY371" fmla="*/ 632904 h 5093336"/>
              <a:gd name="connsiteX372" fmla="*/ 3225393 w 6727415"/>
              <a:gd name="connsiteY372" fmla="*/ 638695 h 5093336"/>
              <a:gd name="connsiteX373" fmla="*/ 3184764 w 6727415"/>
              <a:gd name="connsiteY373" fmla="*/ 650308 h 5093336"/>
              <a:gd name="connsiteX374" fmla="*/ 3141209 w 6727415"/>
              <a:gd name="connsiteY374" fmla="*/ 670637 h 5093336"/>
              <a:gd name="connsiteX375" fmla="*/ 3100579 w 6727415"/>
              <a:gd name="connsiteY375" fmla="*/ 690967 h 5093336"/>
              <a:gd name="connsiteX376" fmla="*/ 3065741 w 6727415"/>
              <a:gd name="connsiteY376" fmla="*/ 719984 h 5093336"/>
              <a:gd name="connsiteX377" fmla="*/ 3030904 w 6727415"/>
              <a:gd name="connsiteY377" fmla="*/ 754821 h 5093336"/>
              <a:gd name="connsiteX378" fmla="*/ 3001857 w 6727415"/>
              <a:gd name="connsiteY378" fmla="*/ 789659 h 5093336"/>
              <a:gd name="connsiteX379" fmla="*/ 2972839 w 6727415"/>
              <a:gd name="connsiteY379" fmla="*/ 830288 h 5093336"/>
              <a:gd name="connsiteX380" fmla="*/ 2943792 w 6727415"/>
              <a:gd name="connsiteY380" fmla="*/ 870948 h 5093336"/>
              <a:gd name="connsiteX381" fmla="*/ 2920567 w 6727415"/>
              <a:gd name="connsiteY381" fmla="*/ 929012 h 5093336"/>
              <a:gd name="connsiteX382" fmla="*/ 2906060 w 6727415"/>
              <a:gd name="connsiteY382" fmla="*/ 844828 h 5093336"/>
              <a:gd name="connsiteX383" fmla="*/ 2900238 w 6727415"/>
              <a:gd name="connsiteY383" fmla="*/ 769330 h 5093336"/>
              <a:gd name="connsiteX384" fmla="*/ 2900238 w 6727415"/>
              <a:gd name="connsiteY384" fmla="*/ 629979 h 5093336"/>
              <a:gd name="connsiteX385" fmla="*/ 2906060 w 6727415"/>
              <a:gd name="connsiteY385" fmla="*/ 566123 h 5093336"/>
              <a:gd name="connsiteX386" fmla="*/ 2920567 w 6727415"/>
              <a:gd name="connsiteY386" fmla="*/ 510956 h 5093336"/>
              <a:gd name="connsiteX387" fmla="*/ 2935076 w 6727415"/>
              <a:gd name="connsiteY387" fmla="*/ 461609 h 5093336"/>
              <a:gd name="connsiteX388" fmla="*/ 2964121 w 6727415"/>
              <a:gd name="connsiteY388" fmla="*/ 412263 h 5093336"/>
              <a:gd name="connsiteX389" fmla="*/ 2984452 w 6727415"/>
              <a:gd name="connsiteY389" fmla="*/ 371604 h 5093336"/>
              <a:gd name="connsiteX390" fmla="*/ 3019290 w 6727415"/>
              <a:gd name="connsiteY390" fmla="*/ 328049 h 5093336"/>
              <a:gd name="connsiteX391" fmla="*/ 3054128 w 6727415"/>
              <a:gd name="connsiteY391" fmla="*/ 293211 h 5093336"/>
              <a:gd name="connsiteX392" fmla="*/ 3088966 w 6727415"/>
              <a:gd name="connsiteY392" fmla="*/ 267090 h 5093336"/>
              <a:gd name="connsiteX393" fmla="*/ 3132491 w 6727415"/>
              <a:gd name="connsiteY393" fmla="*/ 238074 h 5093336"/>
              <a:gd name="connsiteX394" fmla="*/ 3181868 w 6727415"/>
              <a:gd name="connsiteY394" fmla="*/ 211922 h 5093336"/>
              <a:gd name="connsiteX395" fmla="*/ 3231213 w 6727415"/>
              <a:gd name="connsiteY395" fmla="*/ 191623 h 5093336"/>
              <a:gd name="connsiteX396" fmla="*/ 3280560 w 6727415"/>
              <a:gd name="connsiteY396" fmla="*/ 177084 h 5093336"/>
              <a:gd name="connsiteX397" fmla="*/ 3332831 w 6727415"/>
              <a:gd name="connsiteY397" fmla="*/ 162576 h 5093336"/>
              <a:gd name="connsiteX398" fmla="*/ 3387967 w 6727415"/>
              <a:gd name="connsiteY398" fmla="*/ 150963 h 5093336"/>
              <a:gd name="connsiteX399" fmla="*/ 3451854 w 6727415"/>
              <a:gd name="connsiteY399" fmla="*/ 142246 h 5093336"/>
              <a:gd name="connsiteX400" fmla="*/ 3507021 w 6727415"/>
              <a:gd name="connsiteY400" fmla="*/ 142246 h 5093336"/>
              <a:gd name="connsiteX401" fmla="*/ 3570875 w 6727415"/>
              <a:gd name="connsiteY401" fmla="*/ 136455 h 5093336"/>
              <a:gd name="connsiteX402" fmla="*/ 3634760 w 6727415"/>
              <a:gd name="connsiteY402" fmla="*/ 136455 h 5093336"/>
              <a:gd name="connsiteX403" fmla="*/ 3698615 w 6727415"/>
              <a:gd name="connsiteY403" fmla="*/ 142246 h 5093336"/>
              <a:gd name="connsiteX404" fmla="*/ 3771186 w 6727415"/>
              <a:gd name="connsiteY404" fmla="*/ 150963 h 5093336"/>
              <a:gd name="connsiteX405" fmla="*/ 3835071 w 6727415"/>
              <a:gd name="connsiteY405" fmla="*/ 156785 h 5093336"/>
              <a:gd name="connsiteX406" fmla="*/ 3904746 w 6727415"/>
              <a:gd name="connsiteY406" fmla="*/ 162576 h 5093336"/>
              <a:gd name="connsiteX407" fmla="*/ 3968602 w 6727415"/>
              <a:gd name="connsiteY407" fmla="*/ 177084 h 5093336"/>
              <a:gd name="connsiteX408" fmla="*/ 4038277 w 6727415"/>
              <a:gd name="connsiteY408" fmla="*/ 182906 h 5093336"/>
              <a:gd name="connsiteX409" fmla="*/ 4102162 w 6727415"/>
              <a:gd name="connsiteY409" fmla="*/ 203236 h 5093336"/>
              <a:gd name="connsiteX410" fmla="*/ 4166015 w 6727415"/>
              <a:gd name="connsiteY410" fmla="*/ 214849 h 5093336"/>
              <a:gd name="connsiteX411" fmla="*/ 4235692 w 6727415"/>
              <a:gd name="connsiteY411" fmla="*/ 232253 h 5093336"/>
              <a:gd name="connsiteX412" fmla="*/ 4299577 w 6727415"/>
              <a:gd name="connsiteY412" fmla="*/ 252582 h 5093336"/>
              <a:gd name="connsiteX413" fmla="*/ 4328593 w 6727415"/>
              <a:gd name="connsiteY413" fmla="*/ 211922 h 5093336"/>
              <a:gd name="connsiteX414" fmla="*/ 4357640 w 6727415"/>
              <a:gd name="connsiteY414" fmla="*/ 171294 h 5093336"/>
              <a:gd name="connsiteX415" fmla="*/ 4383762 w 6727415"/>
              <a:gd name="connsiteY415" fmla="*/ 136455 h 5093336"/>
              <a:gd name="connsiteX416" fmla="*/ 4412808 w 6727415"/>
              <a:gd name="connsiteY416" fmla="*/ 110335 h 5093336"/>
              <a:gd name="connsiteX417" fmla="*/ 4447645 w 6727415"/>
              <a:gd name="connsiteY417" fmla="*/ 81287 h 5093336"/>
              <a:gd name="connsiteX418" fmla="*/ 4482483 w 6727415"/>
              <a:gd name="connsiteY418" fmla="*/ 60958 h 5093336"/>
              <a:gd name="connsiteX419" fmla="*/ 4517321 w 6727415"/>
              <a:gd name="connsiteY419" fmla="*/ 40659 h 5093336"/>
              <a:gd name="connsiteX420" fmla="*/ 4552159 w 6727415"/>
              <a:gd name="connsiteY420" fmla="*/ 26120 h 5093336"/>
              <a:gd name="connsiteX421" fmla="*/ 4595684 w 6727415"/>
              <a:gd name="connsiteY421" fmla="*/ 11611 h 5093336"/>
              <a:gd name="connsiteX422" fmla="*/ 4630523 w 6727415"/>
              <a:gd name="connsiteY422" fmla="*/ 5821 h 50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</a:cxnLst>
            <a:rect l="l" t="t" r="r" b="b"/>
            <a:pathLst>
              <a:path w="6727415" h="5093336">
                <a:moveTo>
                  <a:pt x="1323842" y="1045138"/>
                </a:moveTo>
                <a:lnTo>
                  <a:pt x="1428326" y="1050959"/>
                </a:lnTo>
                <a:lnTo>
                  <a:pt x="1527049" y="1059646"/>
                </a:lnTo>
                <a:lnTo>
                  <a:pt x="1625771" y="1079977"/>
                </a:lnTo>
                <a:lnTo>
                  <a:pt x="1724463" y="1109023"/>
                </a:lnTo>
                <a:lnTo>
                  <a:pt x="1817366" y="1149652"/>
                </a:lnTo>
                <a:lnTo>
                  <a:pt x="1901550" y="1193207"/>
                </a:lnTo>
                <a:lnTo>
                  <a:pt x="1985733" y="1239658"/>
                </a:lnTo>
                <a:lnTo>
                  <a:pt x="2064127" y="1297721"/>
                </a:lnTo>
                <a:lnTo>
                  <a:pt x="2142519" y="1361575"/>
                </a:lnTo>
                <a:lnTo>
                  <a:pt x="2206405" y="1422534"/>
                </a:lnTo>
                <a:lnTo>
                  <a:pt x="2261542" y="1498033"/>
                </a:lnTo>
                <a:lnTo>
                  <a:pt x="2310919" y="1567707"/>
                </a:lnTo>
                <a:lnTo>
                  <a:pt x="2351548" y="1648997"/>
                </a:lnTo>
                <a:lnTo>
                  <a:pt x="2380595" y="1724494"/>
                </a:lnTo>
                <a:lnTo>
                  <a:pt x="2400893" y="1808678"/>
                </a:lnTo>
                <a:lnTo>
                  <a:pt x="2409611" y="1898683"/>
                </a:lnTo>
                <a:lnTo>
                  <a:pt x="2409611" y="1982868"/>
                </a:lnTo>
                <a:lnTo>
                  <a:pt x="2395102" y="2072874"/>
                </a:lnTo>
                <a:lnTo>
                  <a:pt x="2368982" y="2162849"/>
                </a:lnTo>
                <a:lnTo>
                  <a:pt x="2325426" y="2244137"/>
                </a:lnTo>
                <a:lnTo>
                  <a:pt x="2261542" y="2334142"/>
                </a:lnTo>
                <a:lnTo>
                  <a:pt x="2188970" y="2424148"/>
                </a:lnTo>
                <a:lnTo>
                  <a:pt x="2098965" y="2508333"/>
                </a:lnTo>
                <a:lnTo>
                  <a:pt x="2064127" y="2528662"/>
                </a:lnTo>
                <a:lnTo>
                  <a:pt x="2029289" y="2548992"/>
                </a:lnTo>
                <a:lnTo>
                  <a:pt x="2000273" y="2569291"/>
                </a:lnTo>
                <a:lnTo>
                  <a:pt x="1971226" y="2589622"/>
                </a:lnTo>
                <a:lnTo>
                  <a:pt x="1950926" y="2615743"/>
                </a:lnTo>
                <a:lnTo>
                  <a:pt x="1921879" y="2638968"/>
                </a:lnTo>
                <a:lnTo>
                  <a:pt x="1907371" y="2665120"/>
                </a:lnTo>
                <a:lnTo>
                  <a:pt x="1887042" y="2685418"/>
                </a:lnTo>
                <a:lnTo>
                  <a:pt x="1872533" y="2714465"/>
                </a:lnTo>
                <a:lnTo>
                  <a:pt x="1858024" y="2740586"/>
                </a:lnTo>
                <a:lnTo>
                  <a:pt x="1843486" y="2769634"/>
                </a:lnTo>
                <a:lnTo>
                  <a:pt x="1837694" y="2798650"/>
                </a:lnTo>
                <a:lnTo>
                  <a:pt x="1828977" y="2827697"/>
                </a:lnTo>
                <a:lnTo>
                  <a:pt x="1814468" y="2856712"/>
                </a:lnTo>
                <a:lnTo>
                  <a:pt x="1814468" y="2891551"/>
                </a:lnTo>
                <a:lnTo>
                  <a:pt x="1808648" y="2917671"/>
                </a:lnTo>
                <a:lnTo>
                  <a:pt x="1808648" y="3074458"/>
                </a:lnTo>
                <a:lnTo>
                  <a:pt x="1828977" y="3228318"/>
                </a:lnTo>
                <a:lnTo>
                  <a:pt x="1863815" y="3396717"/>
                </a:lnTo>
                <a:lnTo>
                  <a:pt x="1913162" y="3556368"/>
                </a:lnTo>
                <a:lnTo>
                  <a:pt x="1968329" y="3721871"/>
                </a:lnTo>
                <a:lnTo>
                  <a:pt x="2046722" y="3881521"/>
                </a:lnTo>
                <a:lnTo>
                  <a:pt x="2130907" y="4041203"/>
                </a:lnTo>
                <a:lnTo>
                  <a:pt x="2229630" y="4200884"/>
                </a:lnTo>
                <a:lnTo>
                  <a:pt x="2328322" y="4360566"/>
                </a:lnTo>
                <a:lnTo>
                  <a:pt x="2441554" y="4511530"/>
                </a:lnTo>
                <a:lnTo>
                  <a:pt x="2569292" y="4659569"/>
                </a:lnTo>
                <a:lnTo>
                  <a:pt x="2697032" y="4798921"/>
                </a:lnTo>
                <a:lnTo>
                  <a:pt x="2830562" y="4932482"/>
                </a:lnTo>
                <a:lnTo>
                  <a:pt x="2972839" y="5063117"/>
                </a:lnTo>
                <a:lnTo>
                  <a:pt x="3012349" y="5093336"/>
                </a:lnTo>
                <a:lnTo>
                  <a:pt x="326974" y="5093336"/>
                </a:lnTo>
                <a:lnTo>
                  <a:pt x="293213" y="4944095"/>
                </a:lnTo>
                <a:lnTo>
                  <a:pt x="214819" y="4610223"/>
                </a:lnTo>
                <a:lnTo>
                  <a:pt x="127709" y="4232827"/>
                </a:lnTo>
                <a:lnTo>
                  <a:pt x="107410" y="4137000"/>
                </a:lnTo>
                <a:lnTo>
                  <a:pt x="87080" y="4032486"/>
                </a:lnTo>
                <a:lnTo>
                  <a:pt x="72573" y="3927972"/>
                </a:lnTo>
                <a:lnTo>
                  <a:pt x="52242" y="3823458"/>
                </a:lnTo>
                <a:lnTo>
                  <a:pt x="37734" y="3718944"/>
                </a:lnTo>
                <a:lnTo>
                  <a:pt x="23225" y="3614430"/>
                </a:lnTo>
                <a:lnTo>
                  <a:pt x="14507" y="3501231"/>
                </a:lnTo>
                <a:lnTo>
                  <a:pt x="8687" y="3390895"/>
                </a:lnTo>
                <a:lnTo>
                  <a:pt x="0" y="3280560"/>
                </a:lnTo>
                <a:lnTo>
                  <a:pt x="0" y="3057024"/>
                </a:lnTo>
                <a:lnTo>
                  <a:pt x="8687" y="2943822"/>
                </a:lnTo>
                <a:lnTo>
                  <a:pt x="14507" y="2827697"/>
                </a:lnTo>
                <a:lnTo>
                  <a:pt x="34838" y="2708643"/>
                </a:lnTo>
                <a:lnTo>
                  <a:pt x="49347" y="2598339"/>
                </a:lnTo>
                <a:lnTo>
                  <a:pt x="78363" y="2479316"/>
                </a:lnTo>
                <a:lnTo>
                  <a:pt x="107410" y="2360264"/>
                </a:lnTo>
                <a:lnTo>
                  <a:pt x="142248" y="2241243"/>
                </a:lnTo>
                <a:lnTo>
                  <a:pt x="185803" y="2122219"/>
                </a:lnTo>
                <a:lnTo>
                  <a:pt x="229328" y="1997376"/>
                </a:lnTo>
                <a:lnTo>
                  <a:pt x="284495" y="1878354"/>
                </a:lnTo>
                <a:lnTo>
                  <a:pt x="339663" y="1759332"/>
                </a:lnTo>
                <a:lnTo>
                  <a:pt x="409338" y="1640279"/>
                </a:lnTo>
                <a:lnTo>
                  <a:pt x="479014" y="1512540"/>
                </a:lnTo>
                <a:lnTo>
                  <a:pt x="563199" y="1416744"/>
                </a:lnTo>
                <a:lnTo>
                  <a:pt x="647383" y="1326738"/>
                </a:lnTo>
                <a:lnTo>
                  <a:pt x="731598" y="1251270"/>
                </a:lnTo>
                <a:lnTo>
                  <a:pt x="821573" y="1190311"/>
                </a:lnTo>
                <a:lnTo>
                  <a:pt x="920296" y="1135143"/>
                </a:lnTo>
                <a:lnTo>
                  <a:pt x="1018988" y="1100307"/>
                </a:lnTo>
                <a:lnTo>
                  <a:pt x="1126428" y="1074185"/>
                </a:lnTo>
                <a:lnTo>
                  <a:pt x="1225120" y="1050959"/>
                </a:lnTo>
                <a:close/>
                <a:moveTo>
                  <a:pt x="4856984" y="473222"/>
                </a:moveTo>
                <a:lnTo>
                  <a:pt x="4830864" y="481939"/>
                </a:lnTo>
                <a:lnTo>
                  <a:pt x="4801818" y="481939"/>
                </a:lnTo>
                <a:lnTo>
                  <a:pt x="4772800" y="493552"/>
                </a:lnTo>
                <a:lnTo>
                  <a:pt x="4752470" y="499343"/>
                </a:lnTo>
                <a:lnTo>
                  <a:pt x="4723424" y="513851"/>
                </a:lnTo>
                <a:lnTo>
                  <a:pt x="4729245" y="534181"/>
                </a:lnTo>
                <a:lnTo>
                  <a:pt x="4743754" y="548690"/>
                </a:lnTo>
                <a:lnTo>
                  <a:pt x="4758261" y="569020"/>
                </a:lnTo>
                <a:lnTo>
                  <a:pt x="4769874" y="583527"/>
                </a:lnTo>
                <a:lnTo>
                  <a:pt x="4784413" y="598067"/>
                </a:lnTo>
                <a:lnTo>
                  <a:pt x="4798921" y="612575"/>
                </a:lnTo>
                <a:lnTo>
                  <a:pt x="4813429" y="627082"/>
                </a:lnTo>
                <a:lnTo>
                  <a:pt x="4827937" y="632904"/>
                </a:lnTo>
                <a:lnTo>
                  <a:pt x="4854089" y="659026"/>
                </a:lnTo>
                <a:lnTo>
                  <a:pt x="4883105" y="673534"/>
                </a:lnTo>
                <a:lnTo>
                  <a:pt x="4912153" y="688041"/>
                </a:lnTo>
                <a:lnTo>
                  <a:pt x="4926660" y="693863"/>
                </a:lnTo>
                <a:lnTo>
                  <a:pt x="4926660" y="673534"/>
                </a:lnTo>
                <a:lnTo>
                  <a:pt x="4920839" y="644516"/>
                </a:lnTo>
                <a:lnTo>
                  <a:pt x="4926660" y="629979"/>
                </a:lnTo>
                <a:lnTo>
                  <a:pt x="4926660" y="609678"/>
                </a:lnTo>
                <a:lnTo>
                  <a:pt x="4932451" y="595140"/>
                </a:lnTo>
                <a:lnTo>
                  <a:pt x="4938274" y="580631"/>
                </a:lnTo>
                <a:lnTo>
                  <a:pt x="4952781" y="574841"/>
                </a:lnTo>
                <a:lnTo>
                  <a:pt x="4961499" y="569020"/>
                </a:lnTo>
                <a:lnTo>
                  <a:pt x="4976006" y="560302"/>
                </a:lnTo>
                <a:lnTo>
                  <a:pt x="5034070" y="560302"/>
                </a:lnTo>
                <a:lnTo>
                  <a:pt x="5048579" y="569020"/>
                </a:lnTo>
                <a:lnTo>
                  <a:pt x="5063116" y="574841"/>
                </a:lnTo>
                <a:lnTo>
                  <a:pt x="5077625" y="574841"/>
                </a:lnTo>
                <a:lnTo>
                  <a:pt x="5086342" y="580631"/>
                </a:lnTo>
                <a:lnTo>
                  <a:pt x="5100850" y="595140"/>
                </a:lnTo>
                <a:lnTo>
                  <a:pt x="5109567" y="600962"/>
                </a:lnTo>
                <a:lnTo>
                  <a:pt x="5124075" y="615471"/>
                </a:lnTo>
                <a:lnTo>
                  <a:pt x="5132792" y="621291"/>
                </a:lnTo>
                <a:lnTo>
                  <a:pt x="5132792" y="632904"/>
                </a:lnTo>
                <a:lnTo>
                  <a:pt x="5129866" y="635800"/>
                </a:lnTo>
                <a:lnTo>
                  <a:pt x="5135689" y="650308"/>
                </a:lnTo>
                <a:lnTo>
                  <a:pt x="5135689" y="670637"/>
                </a:lnTo>
                <a:lnTo>
                  <a:pt x="5129866" y="685146"/>
                </a:lnTo>
                <a:lnTo>
                  <a:pt x="5121180" y="696759"/>
                </a:lnTo>
                <a:lnTo>
                  <a:pt x="5106641" y="711267"/>
                </a:lnTo>
                <a:lnTo>
                  <a:pt x="5092134" y="717089"/>
                </a:lnTo>
                <a:lnTo>
                  <a:pt x="5071804" y="731596"/>
                </a:lnTo>
                <a:lnTo>
                  <a:pt x="5051504" y="737418"/>
                </a:lnTo>
                <a:lnTo>
                  <a:pt x="5022457" y="751926"/>
                </a:lnTo>
                <a:lnTo>
                  <a:pt x="5042787" y="763540"/>
                </a:lnTo>
                <a:lnTo>
                  <a:pt x="5063116" y="772256"/>
                </a:lnTo>
                <a:lnTo>
                  <a:pt x="5083416" y="783869"/>
                </a:lnTo>
                <a:lnTo>
                  <a:pt x="5103745" y="789659"/>
                </a:lnTo>
                <a:lnTo>
                  <a:pt x="5126971" y="798376"/>
                </a:lnTo>
                <a:lnTo>
                  <a:pt x="5147301" y="804167"/>
                </a:lnTo>
                <a:lnTo>
                  <a:pt x="5167630" y="809989"/>
                </a:lnTo>
                <a:lnTo>
                  <a:pt x="5187930" y="818706"/>
                </a:lnTo>
                <a:lnTo>
                  <a:pt x="5286652" y="818706"/>
                </a:lnTo>
                <a:lnTo>
                  <a:pt x="5306982" y="809989"/>
                </a:lnTo>
                <a:lnTo>
                  <a:pt x="5327281" y="804167"/>
                </a:lnTo>
                <a:lnTo>
                  <a:pt x="5347611" y="798376"/>
                </a:lnTo>
                <a:lnTo>
                  <a:pt x="5341820" y="778048"/>
                </a:lnTo>
                <a:lnTo>
                  <a:pt x="5341820" y="763540"/>
                </a:lnTo>
                <a:lnTo>
                  <a:pt x="5327281" y="743209"/>
                </a:lnTo>
                <a:lnTo>
                  <a:pt x="5318595" y="722879"/>
                </a:lnTo>
                <a:lnTo>
                  <a:pt x="5312773" y="708371"/>
                </a:lnTo>
                <a:lnTo>
                  <a:pt x="5298265" y="688041"/>
                </a:lnTo>
                <a:lnTo>
                  <a:pt x="5283757" y="667742"/>
                </a:lnTo>
                <a:lnTo>
                  <a:pt x="5269218" y="653204"/>
                </a:lnTo>
                <a:lnTo>
                  <a:pt x="5257606" y="632904"/>
                </a:lnTo>
                <a:lnTo>
                  <a:pt x="5243097" y="621291"/>
                </a:lnTo>
                <a:lnTo>
                  <a:pt x="5222769" y="600962"/>
                </a:lnTo>
                <a:lnTo>
                  <a:pt x="5208260" y="589349"/>
                </a:lnTo>
                <a:lnTo>
                  <a:pt x="5187930" y="569020"/>
                </a:lnTo>
                <a:lnTo>
                  <a:pt x="5167630" y="554511"/>
                </a:lnTo>
                <a:lnTo>
                  <a:pt x="5147301" y="539972"/>
                </a:lnTo>
                <a:lnTo>
                  <a:pt x="5126971" y="528391"/>
                </a:lnTo>
                <a:lnTo>
                  <a:pt x="5103745" y="522568"/>
                </a:lnTo>
                <a:lnTo>
                  <a:pt x="5083416" y="508061"/>
                </a:lnTo>
                <a:lnTo>
                  <a:pt x="5054400" y="499343"/>
                </a:lnTo>
                <a:lnTo>
                  <a:pt x="5034070" y="487731"/>
                </a:lnTo>
                <a:lnTo>
                  <a:pt x="5005054" y="481939"/>
                </a:lnTo>
                <a:lnTo>
                  <a:pt x="4984724" y="481939"/>
                </a:lnTo>
                <a:lnTo>
                  <a:pt x="4955677" y="473222"/>
                </a:lnTo>
                <a:close/>
                <a:moveTo>
                  <a:pt x="4674078" y="0"/>
                </a:moveTo>
                <a:lnTo>
                  <a:pt x="4758261" y="0"/>
                </a:lnTo>
                <a:lnTo>
                  <a:pt x="4798921" y="5821"/>
                </a:lnTo>
                <a:lnTo>
                  <a:pt x="4839550" y="11611"/>
                </a:lnTo>
                <a:lnTo>
                  <a:pt x="4888928" y="26120"/>
                </a:lnTo>
                <a:lnTo>
                  <a:pt x="4932451" y="40659"/>
                </a:lnTo>
                <a:lnTo>
                  <a:pt x="4973111" y="52271"/>
                </a:lnTo>
                <a:lnTo>
                  <a:pt x="5022457" y="75496"/>
                </a:lnTo>
                <a:lnTo>
                  <a:pt x="5066012" y="87109"/>
                </a:lnTo>
                <a:lnTo>
                  <a:pt x="5109567" y="116125"/>
                </a:lnTo>
                <a:lnTo>
                  <a:pt x="5153092" y="136455"/>
                </a:lnTo>
                <a:lnTo>
                  <a:pt x="5202469" y="165472"/>
                </a:lnTo>
                <a:lnTo>
                  <a:pt x="5245993" y="200309"/>
                </a:lnTo>
                <a:lnTo>
                  <a:pt x="5286652" y="229356"/>
                </a:lnTo>
                <a:lnTo>
                  <a:pt x="5330207" y="264194"/>
                </a:lnTo>
                <a:lnTo>
                  <a:pt x="5365046" y="296137"/>
                </a:lnTo>
                <a:lnTo>
                  <a:pt x="5408571" y="330975"/>
                </a:lnTo>
                <a:lnTo>
                  <a:pt x="5443408" y="374499"/>
                </a:lnTo>
                <a:lnTo>
                  <a:pt x="5478246" y="415159"/>
                </a:lnTo>
                <a:lnTo>
                  <a:pt x="5518906" y="449997"/>
                </a:lnTo>
                <a:lnTo>
                  <a:pt x="5547922" y="490626"/>
                </a:lnTo>
                <a:lnTo>
                  <a:pt x="5640823" y="571914"/>
                </a:lnTo>
                <a:lnTo>
                  <a:pt x="5742442" y="656130"/>
                </a:lnTo>
                <a:lnTo>
                  <a:pt x="5768562" y="676428"/>
                </a:lnTo>
                <a:lnTo>
                  <a:pt x="5797609" y="696759"/>
                </a:lnTo>
                <a:lnTo>
                  <a:pt x="5826627" y="717089"/>
                </a:lnTo>
                <a:lnTo>
                  <a:pt x="5855673" y="737418"/>
                </a:lnTo>
                <a:lnTo>
                  <a:pt x="5884689" y="757718"/>
                </a:lnTo>
                <a:lnTo>
                  <a:pt x="5919527" y="778048"/>
                </a:lnTo>
                <a:lnTo>
                  <a:pt x="5948574" y="798376"/>
                </a:lnTo>
                <a:lnTo>
                  <a:pt x="5977590" y="812885"/>
                </a:lnTo>
                <a:lnTo>
                  <a:pt x="6012428" y="824498"/>
                </a:lnTo>
                <a:lnTo>
                  <a:pt x="6050192" y="847724"/>
                </a:lnTo>
                <a:lnTo>
                  <a:pt x="6076313" y="853544"/>
                </a:lnTo>
                <a:lnTo>
                  <a:pt x="6111152" y="865157"/>
                </a:lnTo>
                <a:lnTo>
                  <a:pt x="6145989" y="879665"/>
                </a:lnTo>
                <a:lnTo>
                  <a:pt x="6180828" y="885457"/>
                </a:lnTo>
                <a:lnTo>
                  <a:pt x="6215665" y="894173"/>
                </a:lnTo>
                <a:lnTo>
                  <a:pt x="6320179" y="894173"/>
                </a:lnTo>
                <a:lnTo>
                  <a:pt x="6360809" y="885457"/>
                </a:lnTo>
                <a:lnTo>
                  <a:pt x="6395646" y="879665"/>
                </a:lnTo>
                <a:lnTo>
                  <a:pt x="6439201" y="873843"/>
                </a:lnTo>
                <a:lnTo>
                  <a:pt x="6474039" y="859335"/>
                </a:lnTo>
                <a:lnTo>
                  <a:pt x="6517594" y="844828"/>
                </a:lnTo>
                <a:lnTo>
                  <a:pt x="6552433" y="821602"/>
                </a:lnTo>
                <a:lnTo>
                  <a:pt x="6552433" y="844828"/>
                </a:lnTo>
                <a:lnTo>
                  <a:pt x="6543715" y="865157"/>
                </a:lnTo>
                <a:lnTo>
                  <a:pt x="6534999" y="894173"/>
                </a:lnTo>
                <a:lnTo>
                  <a:pt x="6529208" y="905787"/>
                </a:lnTo>
                <a:lnTo>
                  <a:pt x="6514699" y="926116"/>
                </a:lnTo>
                <a:lnTo>
                  <a:pt x="6508878" y="940624"/>
                </a:lnTo>
                <a:lnTo>
                  <a:pt x="6494369" y="960954"/>
                </a:lnTo>
                <a:lnTo>
                  <a:pt x="6479861" y="975462"/>
                </a:lnTo>
                <a:lnTo>
                  <a:pt x="6465323" y="989971"/>
                </a:lnTo>
                <a:lnTo>
                  <a:pt x="6450814" y="1004509"/>
                </a:lnTo>
                <a:lnTo>
                  <a:pt x="6436305" y="1019017"/>
                </a:lnTo>
                <a:lnTo>
                  <a:pt x="6415976" y="1024808"/>
                </a:lnTo>
                <a:lnTo>
                  <a:pt x="6401468" y="1039348"/>
                </a:lnTo>
                <a:lnTo>
                  <a:pt x="6381138" y="1045138"/>
                </a:lnTo>
                <a:lnTo>
                  <a:pt x="6360809" y="1059646"/>
                </a:lnTo>
                <a:lnTo>
                  <a:pt x="6346300" y="1065467"/>
                </a:lnTo>
                <a:lnTo>
                  <a:pt x="6262117" y="1100307"/>
                </a:lnTo>
                <a:lnTo>
                  <a:pt x="6177932" y="1135143"/>
                </a:lnTo>
                <a:lnTo>
                  <a:pt x="6134377" y="1155473"/>
                </a:lnTo>
                <a:lnTo>
                  <a:pt x="6090822" y="1167087"/>
                </a:lnTo>
                <a:lnTo>
                  <a:pt x="6076313" y="1184491"/>
                </a:lnTo>
                <a:lnTo>
                  <a:pt x="6055983" y="1190311"/>
                </a:lnTo>
                <a:lnTo>
                  <a:pt x="6035654" y="1201924"/>
                </a:lnTo>
                <a:lnTo>
                  <a:pt x="6021145" y="1216432"/>
                </a:lnTo>
                <a:lnTo>
                  <a:pt x="6727415" y="2052018"/>
                </a:lnTo>
                <a:lnTo>
                  <a:pt x="6727415" y="5093336"/>
                </a:lnTo>
                <a:lnTo>
                  <a:pt x="5242797" y="5093336"/>
                </a:lnTo>
                <a:lnTo>
                  <a:pt x="5309879" y="4978933"/>
                </a:lnTo>
                <a:lnTo>
                  <a:pt x="5394062" y="4784413"/>
                </a:lnTo>
                <a:lnTo>
                  <a:pt x="5428901" y="4729245"/>
                </a:lnTo>
                <a:lnTo>
                  <a:pt x="5463738" y="4665391"/>
                </a:lnTo>
                <a:lnTo>
                  <a:pt x="5504397" y="4601506"/>
                </a:lnTo>
                <a:lnTo>
                  <a:pt x="5539236" y="4546369"/>
                </a:lnTo>
                <a:lnTo>
                  <a:pt x="5559536" y="4511530"/>
                </a:lnTo>
                <a:lnTo>
                  <a:pt x="5579864" y="4485380"/>
                </a:lnTo>
                <a:lnTo>
                  <a:pt x="5600194" y="4456363"/>
                </a:lnTo>
                <a:lnTo>
                  <a:pt x="5620525" y="4430242"/>
                </a:lnTo>
                <a:lnTo>
                  <a:pt x="5640823" y="4401195"/>
                </a:lnTo>
                <a:lnTo>
                  <a:pt x="5661153" y="4380866"/>
                </a:lnTo>
                <a:lnTo>
                  <a:pt x="5690201" y="4354744"/>
                </a:lnTo>
                <a:lnTo>
                  <a:pt x="5713426" y="4334415"/>
                </a:lnTo>
                <a:lnTo>
                  <a:pt x="5739547" y="4305399"/>
                </a:lnTo>
                <a:lnTo>
                  <a:pt x="5768562" y="4285068"/>
                </a:lnTo>
                <a:lnTo>
                  <a:pt x="5788892" y="4264739"/>
                </a:lnTo>
                <a:lnTo>
                  <a:pt x="5823731" y="4244440"/>
                </a:lnTo>
                <a:lnTo>
                  <a:pt x="5852777" y="4221215"/>
                </a:lnTo>
                <a:lnTo>
                  <a:pt x="5881793" y="4200884"/>
                </a:lnTo>
                <a:lnTo>
                  <a:pt x="5916632" y="4186376"/>
                </a:lnTo>
                <a:lnTo>
                  <a:pt x="5945678" y="4166047"/>
                </a:lnTo>
                <a:lnTo>
                  <a:pt x="5980517" y="4154434"/>
                </a:lnTo>
                <a:lnTo>
                  <a:pt x="6015324" y="4139926"/>
                </a:lnTo>
                <a:lnTo>
                  <a:pt x="6050192" y="4134104"/>
                </a:lnTo>
                <a:lnTo>
                  <a:pt x="6093718" y="4119596"/>
                </a:lnTo>
                <a:lnTo>
                  <a:pt x="6128555" y="4113775"/>
                </a:lnTo>
                <a:lnTo>
                  <a:pt x="6172110" y="4107983"/>
                </a:lnTo>
                <a:lnTo>
                  <a:pt x="6215665" y="4099266"/>
                </a:lnTo>
                <a:lnTo>
                  <a:pt x="6265011" y="4093475"/>
                </a:lnTo>
                <a:lnTo>
                  <a:pt x="6265011" y="3875730"/>
                </a:lnTo>
                <a:lnTo>
                  <a:pt x="6259220" y="3771218"/>
                </a:lnTo>
                <a:lnTo>
                  <a:pt x="6253399" y="3660882"/>
                </a:lnTo>
                <a:lnTo>
                  <a:pt x="6238890" y="3556368"/>
                </a:lnTo>
                <a:lnTo>
                  <a:pt x="6224383" y="3451854"/>
                </a:lnTo>
                <a:lnTo>
                  <a:pt x="6204053" y="3341549"/>
                </a:lnTo>
                <a:lnTo>
                  <a:pt x="6183723" y="3237034"/>
                </a:lnTo>
                <a:lnTo>
                  <a:pt x="6154707" y="3132520"/>
                </a:lnTo>
                <a:lnTo>
                  <a:pt x="6125659" y="3036725"/>
                </a:lnTo>
                <a:lnTo>
                  <a:pt x="6090822" y="2932211"/>
                </a:lnTo>
                <a:lnTo>
                  <a:pt x="6055983" y="2836383"/>
                </a:lnTo>
                <a:lnTo>
                  <a:pt x="6021145" y="2731870"/>
                </a:lnTo>
                <a:lnTo>
                  <a:pt x="5977590" y="2641894"/>
                </a:lnTo>
                <a:lnTo>
                  <a:pt x="5928244" y="2543171"/>
                </a:lnTo>
                <a:lnTo>
                  <a:pt x="5887616" y="2444478"/>
                </a:lnTo>
                <a:lnTo>
                  <a:pt x="5829552" y="2354472"/>
                </a:lnTo>
                <a:lnTo>
                  <a:pt x="5774384" y="2270288"/>
                </a:lnTo>
                <a:lnTo>
                  <a:pt x="5719217" y="2180282"/>
                </a:lnTo>
                <a:lnTo>
                  <a:pt x="5661153" y="2096099"/>
                </a:lnTo>
                <a:lnTo>
                  <a:pt x="5597300" y="2020601"/>
                </a:lnTo>
                <a:lnTo>
                  <a:pt x="5527623" y="1936416"/>
                </a:lnTo>
                <a:lnTo>
                  <a:pt x="5457947" y="1860919"/>
                </a:lnTo>
                <a:lnTo>
                  <a:pt x="5388271" y="1791244"/>
                </a:lnTo>
                <a:lnTo>
                  <a:pt x="5309879" y="1721567"/>
                </a:lnTo>
                <a:lnTo>
                  <a:pt x="5231485" y="1651891"/>
                </a:lnTo>
                <a:lnTo>
                  <a:pt x="5147301" y="1590933"/>
                </a:lnTo>
                <a:lnTo>
                  <a:pt x="5063116" y="1535766"/>
                </a:lnTo>
                <a:lnTo>
                  <a:pt x="4978901" y="1480629"/>
                </a:lnTo>
                <a:lnTo>
                  <a:pt x="4886001" y="1425460"/>
                </a:lnTo>
                <a:lnTo>
                  <a:pt x="4796025" y="1376115"/>
                </a:lnTo>
                <a:lnTo>
                  <a:pt x="4697303" y="1335454"/>
                </a:lnTo>
                <a:lnTo>
                  <a:pt x="4659569" y="1349964"/>
                </a:lnTo>
                <a:lnTo>
                  <a:pt x="4618909" y="1361575"/>
                </a:lnTo>
                <a:lnTo>
                  <a:pt x="4575385" y="1373189"/>
                </a:lnTo>
                <a:lnTo>
                  <a:pt x="4526008" y="1381905"/>
                </a:lnTo>
                <a:lnTo>
                  <a:pt x="4476663" y="1393518"/>
                </a:lnTo>
                <a:lnTo>
                  <a:pt x="4418599" y="1402235"/>
                </a:lnTo>
                <a:lnTo>
                  <a:pt x="4369253" y="1408026"/>
                </a:lnTo>
                <a:lnTo>
                  <a:pt x="4087653" y="1408026"/>
                </a:lnTo>
                <a:lnTo>
                  <a:pt x="4023769" y="1402235"/>
                </a:lnTo>
                <a:lnTo>
                  <a:pt x="3968602" y="1393518"/>
                </a:lnTo>
                <a:lnTo>
                  <a:pt x="3913463" y="1387726"/>
                </a:lnTo>
                <a:lnTo>
                  <a:pt x="3864087" y="1373189"/>
                </a:lnTo>
                <a:lnTo>
                  <a:pt x="3808950" y="1361575"/>
                </a:lnTo>
                <a:lnTo>
                  <a:pt x="3759573" y="1355785"/>
                </a:lnTo>
                <a:lnTo>
                  <a:pt x="3710227" y="1335454"/>
                </a:lnTo>
                <a:lnTo>
                  <a:pt x="3660881" y="1320946"/>
                </a:lnTo>
                <a:lnTo>
                  <a:pt x="3617326" y="1300616"/>
                </a:lnTo>
                <a:lnTo>
                  <a:pt x="3573771" y="1280286"/>
                </a:lnTo>
                <a:lnTo>
                  <a:pt x="3538932" y="1259987"/>
                </a:lnTo>
                <a:lnTo>
                  <a:pt x="3504095" y="1239658"/>
                </a:lnTo>
                <a:lnTo>
                  <a:pt x="3477973" y="1210610"/>
                </a:lnTo>
                <a:lnTo>
                  <a:pt x="3457643" y="1184491"/>
                </a:lnTo>
                <a:lnTo>
                  <a:pt x="3437315" y="1155473"/>
                </a:lnTo>
                <a:lnTo>
                  <a:pt x="3422806" y="1126426"/>
                </a:lnTo>
                <a:lnTo>
                  <a:pt x="3417015" y="1091589"/>
                </a:lnTo>
                <a:lnTo>
                  <a:pt x="3408297" y="1056751"/>
                </a:lnTo>
                <a:lnTo>
                  <a:pt x="3417015" y="1021913"/>
                </a:lnTo>
                <a:lnTo>
                  <a:pt x="3422806" y="987074"/>
                </a:lnTo>
                <a:lnTo>
                  <a:pt x="3451854" y="1001583"/>
                </a:lnTo>
                <a:lnTo>
                  <a:pt x="3486691" y="1016122"/>
                </a:lnTo>
                <a:lnTo>
                  <a:pt x="3527320" y="1030630"/>
                </a:lnTo>
                <a:lnTo>
                  <a:pt x="3570875" y="1045138"/>
                </a:lnTo>
                <a:lnTo>
                  <a:pt x="3620221" y="1050959"/>
                </a:lnTo>
                <a:lnTo>
                  <a:pt x="3669597" y="1065467"/>
                </a:lnTo>
                <a:lnTo>
                  <a:pt x="3724736" y="1071260"/>
                </a:lnTo>
                <a:lnTo>
                  <a:pt x="3774111" y="1077081"/>
                </a:lnTo>
                <a:lnTo>
                  <a:pt x="3832176" y="1085797"/>
                </a:lnTo>
                <a:lnTo>
                  <a:pt x="3974422" y="1085797"/>
                </a:lnTo>
                <a:lnTo>
                  <a:pt x="4003439" y="1077081"/>
                </a:lnTo>
                <a:lnTo>
                  <a:pt x="4032486" y="1077081"/>
                </a:lnTo>
                <a:lnTo>
                  <a:pt x="4061502" y="1071260"/>
                </a:lnTo>
                <a:lnTo>
                  <a:pt x="4081832" y="1065467"/>
                </a:lnTo>
                <a:lnTo>
                  <a:pt x="4110879" y="1059646"/>
                </a:lnTo>
                <a:lnTo>
                  <a:pt x="4139896" y="1050959"/>
                </a:lnTo>
                <a:lnTo>
                  <a:pt x="4160226" y="1045138"/>
                </a:lnTo>
                <a:lnTo>
                  <a:pt x="4189242" y="1039348"/>
                </a:lnTo>
                <a:lnTo>
                  <a:pt x="4209572" y="1024808"/>
                </a:lnTo>
                <a:lnTo>
                  <a:pt x="4189242" y="989971"/>
                </a:lnTo>
                <a:lnTo>
                  <a:pt x="4160226" y="955132"/>
                </a:lnTo>
                <a:lnTo>
                  <a:pt x="4134104" y="929012"/>
                </a:lnTo>
                <a:lnTo>
                  <a:pt x="4105057" y="894173"/>
                </a:lnTo>
                <a:lnTo>
                  <a:pt x="4061502" y="859335"/>
                </a:lnTo>
                <a:lnTo>
                  <a:pt x="4026664" y="830288"/>
                </a:lnTo>
                <a:lnTo>
                  <a:pt x="3983139" y="801273"/>
                </a:lnTo>
                <a:lnTo>
                  <a:pt x="3948301" y="775151"/>
                </a:lnTo>
                <a:lnTo>
                  <a:pt x="3898926" y="746104"/>
                </a:lnTo>
                <a:lnTo>
                  <a:pt x="3855401" y="725805"/>
                </a:lnTo>
                <a:lnTo>
                  <a:pt x="3806023" y="705475"/>
                </a:lnTo>
                <a:lnTo>
                  <a:pt x="3756677" y="685146"/>
                </a:lnTo>
                <a:lnTo>
                  <a:pt x="3707331" y="664816"/>
                </a:lnTo>
                <a:lnTo>
                  <a:pt x="3657985" y="650308"/>
                </a:lnTo>
                <a:lnTo>
                  <a:pt x="3608608" y="638695"/>
                </a:lnTo>
                <a:lnTo>
                  <a:pt x="3559262" y="632904"/>
                </a:lnTo>
                <a:lnTo>
                  <a:pt x="3509916" y="624187"/>
                </a:lnTo>
                <a:lnTo>
                  <a:pt x="3460540" y="618365"/>
                </a:lnTo>
                <a:lnTo>
                  <a:pt x="3318292" y="618365"/>
                </a:lnTo>
                <a:lnTo>
                  <a:pt x="3268947" y="632904"/>
                </a:lnTo>
                <a:lnTo>
                  <a:pt x="3225393" y="638695"/>
                </a:lnTo>
                <a:lnTo>
                  <a:pt x="3184764" y="650308"/>
                </a:lnTo>
                <a:lnTo>
                  <a:pt x="3141209" y="670637"/>
                </a:lnTo>
                <a:lnTo>
                  <a:pt x="3100579" y="690967"/>
                </a:lnTo>
                <a:lnTo>
                  <a:pt x="3065741" y="719984"/>
                </a:lnTo>
                <a:lnTo>
                  <a:pt x="3030904" y="754821"/>
                </a:lnTo>
                <a:lnTo>
                  <a:pt x="3001857" y="789659"/>
                </a:lnTo>
                <a:lnTo>
                  <a:pt x="2972839" y="830288"/>
                </a:lnTo>
                <a:lnTo>
                  <a:pt x="2943792" y="870948"/>
                </a:lnTo>
                <a:lnTo>
                  <a:pt x="2920567" y="929012"/>
                </a:lnTo>
                <a:lnTo>
                  <a:pt x="2906060" y="844828"/>
                </a:lnTo>
                <a:lnTo>
                  <a:pt x="2900238" y="769330"/>
                </a:lnTo>
                <a:lnTo>
                  <a:pt x="2900238" y="629979"/>
                </a:lnTo>
                <a:lnTo>
                  <a:pt x="2906060" y="566123"/>
                </a:lnTo>
                <a:lnTo>
                  <a:pt x="2920567" y="510956"/>
                </a:lnTo>
                <a:lnTo>
                  <a:pt x="2935076" y="461609"/>
                </a:lnTo>
                <a:lnTo>
                  <a:pt x="2964121" y="412263"/>
                </a:lnTo>
                <a:lnTo>
                  <a:pt x="2984452" y="371604"/>
                </a:lnTo>
                <a:lnTo>
                  <a:pt x="3019290" y="328049"/>
                </a:lnTo>
                <a:lnTo>
                  <a:pt x="3054128" y="293211"/>
                </a:lnTo>
                <a:lnTo>
                  <a:pt x="3088966" y="267090"/>
                </a:lnTo>
                <a:lnTo>
                  <a:pt x="3132491" y="238074"/>
                </a:lnTo>
                <a:lnTo>
                  <a:pt x="3181868" y="211922"/>
                </a:lnTo>
                <a:lnTo>
                  <a:pt x="3231213" y="191623"/>
                </a:lnTo>
                <a:lnTo>
                  <a:pt x="3280560" y="177084"/>
                </a:lnTo>
                <a:lnTo>
                  <a:pt x="3332831" y="162576"/>
                </a:lnTo>
                <a:lnTo>
                  <a:pt x="3387967" y="150963"/>
                </a:lnTo>
                <a:lnTo>
                  <a:pt x="3451854" y="142246"/>
                </a:lnTo>
                <a:lnTo>
                  <a:pt x="3507021" y="142246"/>
                </a:lnTo>
                <a:lnTo>
                  <a:pt x="3570875" y="136455"/>
                </a:lnTo>
                <a:lnTo>
                  <a:pt x="3634760" y="136455"/>
                </a:lnTo>
                <a:lnTo>
                  <a:pt x="3698615" y="142246"/>
                </a:lnTo>
                <a:lnTo>
                  <a:pt x="3771186" y="150963"/>
                </a:lnTo>
                <a:lnTo>
                  <a:pt x="3835071" y="156785"/>
                </a:lnTo>
                <a:lnTo>
                  <a:pt x="3904746" y="162576"/>
                </a:lnTo>
                <a:lnTo>
                  <a:pt x="3968602" y="177084"/>
                </a:lnTo>
                <a:lnTo>
                  <a:pt x="4038277" y="182906"/>
                </a:lnTo>
                <a:lnTo>
                  <a:pt x="4102162" y="203236"/>
                </a:lnTo>
                <a:lnTo>
                  <a:pt x="4166015" y="214849"/>
                </a:lnTo>
                <a:lnTo>
                  <a:pt x="4235692" y="232253"/>
                </a:lnTo>
                <a:lnTo>
                  <a:pt x="4299577" y="252582"/>
                </a:lnTo>
                <a:lnTo>
                  <a:pt x="4328593" y="211922"/>
                </a:lnTo>
                <a:lnTo>
                  <a:pt x="4357640" y="171294"/>
                </a:lnTo>
                <a:lnTo>
                  <a:pt x="4383762" y="136455"/>
                </a:lnTo>
                <a:lnTo>
                  <a:pt x="4412808" y="110335"/>
                </a:lnTo>
                <a:lnTo>
                  <a:pt x="4447645" y="81287"/>
                </a:lnTo>
                <a:lnTo>
                  <a:pt x="4482483" y="60958"/>
                </a:lnTo>
                <a:lnTo>
                  <a:pt x="4517321" y="40659"/>
                </a:lnTo>
                <a:lnTo>
                  <a:pt x="4552159" y="26120"/>
                </a:lnTo>
                <a:lnTo>
                  <a:pt x="4595684" y="11611"/>
                </a:lnTo>
                <a:lnTo>
                  <a:pt x="4630523" y="5821"/>
                </a:lnTo>
                <a:close/>
              </a:path>
            </a:pathLst>
          </a:custGeom>
          <a:solidFill>
            <a:srgbClr val="F5F5F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5E9B2CD-A2B9-4FC6-5A42-27584A228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04000" y="4057605"/>
            <a:ext cx="11184000" cy="1354217"/>
          </a:xfrm>
        </p:spPr>
        <p:txBody>
          <a:bodyPr vert="horz" anchor="t">
            <a:no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Zwischenfolie</a:t>
            </a:r>
            <a:br>
              <a:rPr lang="de-DE" dirty="0"/>
            </a:br>
            <a:r>
              <a:rPr lang="de-DE" dirty="0"/>
              <a:t>Arial 44 pt.</a:t>
            </a:r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F5CD5D2E-B4CA-47F9-93F4-82E37CC923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504000" y="2649539"/>
            <a:ext cx="3342286" cy="1354217"/>
          </a:xfrm>
        </p:spPr>
        <p:txBody>
          <a:bodyPr>
            <a:noAutofit/>
          </a:bodyPr>
          <a:lstStyle>
            <a:lvl1pPr marL="0" indent="0" algn="l">
              <a:buNone/>
              <a:defRPr sz="88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XX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F141452C-1419-3F33-3F4C-44BD6019F1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63700" y="6469663"/>
            <a:ext cx="9582150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r>
              <a:rPr lang="de-DE" sz="900" dirty="0"/>
              <a:t>Titel der Präsentation</a:t>
            </a: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3270B980-88D1-A17A-C020-A1C5373FFA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7439" y="6469663"/>
            <a:ext cx="330562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fld id="{5B5A8760-74FD-4D47-9AB5-C5798E505A85}" type="slidenum">
              <a:rPr lang="de-DE" smtClean="0"/>
              <a:pPr/>
              <a:t>‹Nr.›</a:t>
            </a:fld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704479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6200199-CD91-5214-9CC0-930506F26C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00548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AA309D-72EC-004A-560D-410224B6D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8C4170E-79A4-5AF8-6127-E1C82FD7A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E01160F5-D568-BFF8-A2C0-A2BD080354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11184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0F71B8-3298-061A-87FE-576CF9E2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 vert="horz">
            <a:noAutofit/>
          </a:bodyPr>
          <a:lstStyle>
            <a:lvl1pPr>
              <a:defRPr/>
            </a:lvl1pPr>
          </a:lstStyle>
          <a:p>
            <a:r>
              <a:rPr lang="de-DE" dirty="0"/>
              <a:t>Mastertitel bearbeiten,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4318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6D9388A2-6D48-3A57-8BF9-A83D3292A32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75148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 vert="horz">
            <a:noAutofit/>
          </a:bodyPr>
          <a:lstStyle>
            <a:lvl1pPr>
              <a:defRPr/>
            </a:lvl1pPr>
          </a:lstStyle>
          <a:p>
            <a:r>
              <a:rPr lang="de-DE" dirty="0"/>
              <a:t>Mastertitel bearbeiten,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B26BD-9CD7-9B55-D041-46BCC4E253DA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Bold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CB411-F5F0-8E1F-AF47-B298867A9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DDDD6B-E86B-C016-58C7-A72FD95F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B5A8760-74FD-4D47-9AB5-C5798E505A85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11184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/>
            </a:lvl1pPr>
          </a:lstStyle>
          <a:p>
            <a:pPr lvl="0"/>
            <a:r>
              <a:rPr lang="de-DE" dirty="0"/>
              <a:t>XX | Kapitelname</a:t>
            </a:r>
          </a:p>
        </p:txBody>
      </p:sp>
    </p:spTree>
    <p:extLst>
      <p:ext uri="{BB962C8B-B14F-4D97-AF65-F5344CB8AC3E}">
        <p14:creationId xmlns:p14="http://schemas.microsoft.com/office/powerpoint/2010/main" val="299992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ge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6D9388A2-6D48-3A57-8BF9-A83D3292A32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20390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D9388A2-6D48-3A57-8BF9-A83D3292A3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>
            <a:extLst>
              <a:ext uri="{FF2B5EF4-FFF2-40B4-BE49-F238E27FC236}">
                <a16:creationId xmlns:a16="http://schemas.microsoft.com/office/drawing/2014/main" id="{347A9C99-AA1B-B803-F830-330A845763B1}"/>
              </a:ext>
            </a:extLst>
          </p:cNvPr>
          <p:cNvSpPr/>
          <p:nvPr userDrawn="1"/>
        </p:nvSpPr>
        <p:spPr bwMode="gray">
          <a:xfrm rot="10800000" flipH="1" flipV="1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A40C93-4BAE-3B82-E721-2F3D73C63D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 vert="horz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 bearbeiten, Arial 36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B26BD-9CD7-9B55-D041-46BCC4E253DA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bearbeiten, Arial 16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endParaRPr lang="de-DE" dirty="0"/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7825A0B9-2441-9CC3-0634-40AD4E6C14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04000" y="321358"/>
            <a:ext cx="11184000" cy="215444"/>
          </a:xfrm>
        </p:spPr>
        <p:txBody>
          <a:bodyPr anchor="b">
            <a:spAutoFit/>
          </a:bodyPr>
          <a:lstStyle>
            <a:lvl1pPr>
              <a:spcAft>
                <a:spcPts val="0"/>
              </a:spcAft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 | Kapitelname</a:t>
            </a:r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F51B9309-1773-E240-0CFA-564771597D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63700" y="6469663"/>
            <a:ext cx="9582150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B1043F35-388D-2ADE-046F-24CD62156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7439" y="6469663"/>
            <a:ext cx="330562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fld id="{5B5A8760-74FD-4D47-9AB5-C5798E505A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D97DCFC-5D5D-B6CE-5241-9D8EFADC3246}"/>
              </a:ext>
            </a:extLst>
          </p:cNvPr>
          <p:cNvSpPr txBox="1"/>
          <p:nvPr userDrawn="1"/>
        </p:nvSpPr>
        <p:spPr>
          <a:xfrm>
            <a:off x="504000" y="6469663"/>
            <a:ext cx="1114088" cy="138499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ts val="0"/>
              </a:spcBef>
              <a:defRPr sz="1000"/>
            </a:lvl1pPr>
          </a:lstStyle>
          <a:p>
            <a:pPr lvl="0"/>
            <a:r>
              <a:rPr lang="de-DE" sz="900" dirty="0">
                <a:solidFill>
                  <a:schemeClr val="bg1"/>
                </a:solidFill>
              </a:rPr>
              <a:t>www.kaufbeuren.de  | </a:t>
            </a:r>
          </a:p>
        </p:txBody>
      </p:sp>
    </p:spTree>
    <p:extLst>
      <p:ext uri="{BB962C8B-B14F-4D97-AF65-F5344CB8AC3E}">
        <p14:creationId xmlns:p14="http://schemas.microsoft.com/office/powerpoint/2010/main" val="104409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C8D29EEA-3F5D-C42A-13C9-45D8A3D526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28683471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8" imgW="592" imgH="591" progId="TCLayout.ActiveDocument.1">
                  <p:embed/>
                </p:oleObj>
              </mc:Choice>
              <mc:Fallback>
                <p:oleObj name="think-cell Folie" r:id="rId28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6FBB3A2-9006-D2AD-BC0A-4EF83665F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730290"/>
            <a:ext cx="11184000" cy="5539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2CD30-48A0-332A-46C6-07E82210B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000" y="1856209"/>
            <a:ext cx="11184000" cy="424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5541C5-E8B1-AC7D-77BB-24D79CD6C7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63700" y="6469663"/>
            <a:ext cx="9582150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r>
              <a:rPr lang="de-DE" sz="900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B96A4A-E6DB-8EC5-2B7F-6636BF2E3B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7439" y="6469663"/>
            <a:ext cx="330562" cy="13849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900">
                <a:solidFill>
                  <a:schemeClr val="tx1"/>
                </a:solidFill>
              </a:defRPr>
            </a:lvl1pPr>
          </a:lstStyle>
          <a:p>
            <a:fld id="{5B5A8760-74FD-4D47-9AB5-C5798E505A85}" type="slidenum">
              <a:rPr lang="de-DE" smtClean="0"/>
              <a:pPr/>
              <a:t>‹Nr.›</a:t>
            </a:fld>
            <a:endParaRPr lang="de-DE" sz="900" dirty="0"/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EB2C4D6C-0488-74C4-E6DE-BB28396815FB}"/>
              </a:ext>
            </a:extLst>
          </p:cNvPr>
          <p:cNvSpPr txBox="1"/>
          <p:nvPr userDrawn="1"/>
        </p:nvSpPr>
        <p:spPr>
          <a:xfrm>
            <a:off x="504000" y="6469663"/>
            <a:ext cx="1114088" cy="138499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spcBef>
                <a:spcPts val="0"/>
              </a:spcBef>
              <a:defRPr sz="1000"/>
            </a:lvl1pPr>
          </a:lstStyle>
          <a:p>
            <a:pPr lvl="0"/>
            <a:r>
              <a:rPr lang="de-DE" sz="900" dirty="0"/>
              <a:t>www.kaufbeuren.de  | 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A3FF244-7B9E-51B8-76EC-14C609013AFE}"/>
              </a:ext>
            </a:extLst>
          </p:cNvPr>
          <p:cNvSpPr/>
          <p:nvPr userDrawn="1"/>
        </p:nvSpPr>
        <p:spPr>
          <a:xfrm rot="10800000" flipH="1" flipV="1">
            <a:off x="0" y="0"/>
            <a:ext cx="143999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5872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76" r:id="rId3"/>
    <p:sldLayoutId id="2147483657" r:id="rId4"/>
    <p:sldLayoutId id="2147483651" r:id="rId5"/>
    <p:sldLayoutId id="2147483661" r:id="rId6"/>
    <p:sldLayoutId id="2147483654" r:id="rId7"/>
    <p:sldLayoutId id="2147483650" r:id="rId8"/>
    <p:sldLayoutId id="2147483672" r:id="rId9"/>
    <p:sldLayoutId id="2147483673" r:id="rId10"/>
    <p:sldLayoutId id="2147483670" r:id="rId11"/>
    <p:sldLayoutId id="2147483671" r:id="rId12"/>
    <p:sldLayoutId id="2147483660" r:id="rId13"/>
    <p:sldLayoutId id="2147483666" r:id="rId14"/>
    <p:sldLayoutId id="2147483674" r:id="rId15"/>
    <p:sldLayoutId id="2147483665" r:id="rId16"/>
    <p:sldLayoutId id="2147483662" r:id="rId17"/>
    <p:sldLayoutId id="2147483667" r:id="rId18"/>
    <p:sldLayoutId id="2147483668" r:id="rId19"/>
    <p:sldLayoutId id="2147483669" r:id="rId20"/>
    <p:sldLayoutId id="2147483663" r:id="rId21"/>
    <p:sldLayoutId id="2147483664" r:id="rId22"/>
    <p:sldLayoutId id="2147483659" r:id="rId23"/>
    <p:sldLayoutId id="2147483677" r:id="rId24"/>
    <p:sldLayoutId id="2147483678" r:id="rId25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buNone/>
        <a:defRPr sz="36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74625" indent="-1746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363538" indent="-1889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36575" indent="-17303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65" userDrawn="1">
          <p15:clr>
            <a:srgbClr val="F26B43"/>
          </p15:clr>
        </p15:guide>
        <p15:guide id="2" orient="horz" pos="3856" userDrawn="1">
          <p15:clr>
            <a:srgbClr val="F26B43"/>
          </p15:clr>
        </p15:guide>
        <p15:guide id="3" pos="311" userDrawn="1">
          <p15:clr>
            <a:srgbClr val="F26B43"/>
          </p15:clr>
        </p15:guide>
        <p15:guide id="4" pos="7369" userDrawn="1">
          <p15:clr>
            <a:srgbClr val="F26B43"/>
          </p15:clr>
        </p15:guide>
        <p15:guide id="5" orient="horz" pos="824" userDrawn="1">
          <p15:clr>
            <a:srgbClr val="F26B43"/>
          </p15:clr>
        </p15:guide>
        <p15:guide id="6" orient="horz" pos="4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9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AA41979A-9A4D-2CEE-2584-59D06A38F70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806446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el 9">
            <a:extLst>
              <a:ext uri="{FF2B5EF4-FFF2-40B4-BE49-F238E27FC236}">
                <a16:creationId xmlns:a16="http://schemas.microsoft.com/office/drawing/2014/main" id="{BC971BEF-D384-C908-EFFA-ABE796E6D4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ChartA der Gleichstellung</a:t>
            </a:r>
          </a:p>
        </p:txBody>
      </p:sp>
      <p:sp>
        <p:nvSpPr>
          <p:cNvPr id="12" name="Untertitel 11">
            <a:extLst>
              <a:ext uri="{FF2B5EF4-FFF2-40B4-BE49-F238E27FC236}">
                <a16:creationId xmlns:a16="http://schemas.microsoft.com/office/drawing/2014/main" id="{E732E704-B98E-BCBF-9594-19BA5622B6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Gemeinsam für eine gerechte und vielfältige Gesellschaft in Kaufbeuren</a:t>
            </a:r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0C9B4B9C-0FAF-B65E-87A8-9C9F68250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65EDD-3DD3-4F31-80E1-21DC49F5DA92}" type="datetime1">
              <a:rPr lang="de-DE" smtClean="0"/>
              <a:t>15.07.2026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0028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55F17F-EED9-3B94-693F-86144C7D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704" y="491257"/>
            <a:ext cx="11184000" cy="553998"/>
          </a:xfrm>
        </p:spPr>
        <p:txBody>
          <a:bodyPr/>
          <a:lstStyle/>
          <a:p>
            <a:r>
              <a:rPr lang="de-DE" dirty="0"/>
              <a:t>Was ist die Charta der Gleichstellung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B52CDE-CDEB-01EC-98AF-D47C34B1B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77" y="1264382"/>
            <a:ext cx="11299824" cy="4986154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b="0" dirty="0"/>
              <a:t>Die Charta der Gleichstellung ist eine freiwillige Selbstverpflichtung </a:t>
            </a:r>
            <a:br>
              <a:rPr lang="de-DE" sz="2000" b="0" dirty="0"/>
            </a:br>
            <a:r>
              <a:rPr lang="de-DE" sz="2000" b="0" dirty="0"/>
              <a:t>von Städten, Gemeinden und anderen Organisationen (40 Europäische Länder)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b="0" dirty="0"/>
              <a:t>Sie setzt sich dafür ein, dass Frauen und Männer sowie alle</a:t>
            </a:r>
            <a:br>
              <a:rPr lang="de-DE" sz="2000" b="0" dirty="0"/>
            </a:br>
            <a:r>
              <a:rPr lang="de-DE" sz="2000" b="0" dirty="0"/>
              <a:t>Menschen unabhängig von Geschlecht, Herkunft, Alter, Religion, </a:t>
            </a:r>
            <a:br>
              <a:rPr lang="de-DE" sz="2000" b="0" dirty="0"/>
            </a:br>
            <a:r>
              <a:rPr lang="de-DE" sz="2000" b="0" dirty="0"/>
              <a:t>Behinderung oder sexueller Orientierung die gleichen Rechte </a:t>
            </a:r>
            <a:br>
              <a:rPr lang="de-DE" sz="2000" b="0" dirty="0"/>
            </a:br>
            <a:r>
              <a:rPr lang="de-DE" sz="2000" b="0" dirty="0"/>
              <a:t>und Chancen erhalten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b="0" dirty="0"/>
              <a:t>Besteht aus 39 Artikel, ist in verschiedene Bereiche gegliedert,</a:t>
            </a:r>
            <a:br>
              <a:rPr lang="de-DE" sz="2000" b="0" dirty="0"/>
            </a:br>
            <a:r>
              <a:rPr lang="de-DE" sz="2000" b="0" dirty="0"/>
              <a:t>wir haben diese in 5 Handlungsfelder zusammengefasst: </a:t>
            </a:r>
          </a:p>
          <a:p>
            <a:r>
              <a:rPr lang="de-DE" sz="2000" b="0" dirty="0"/>
              <a:t>       → Die politische Rolle der Kommune</a:t>
            </a:r>
            <a:br>
              <a:rPr lang="de-DE" sz="2000" b="0" dirty="0"/>
            </a:br>
            <a:r>
              <a:rPr lang="de-DE" sz="2000" b="0" dirty="0"/>
              <a:t>       → Allgemeiner Rahmen der Gleichstellung</a:t>
            </a:r>
            <a:br>
              <a:rPr lang="de-DE" sz="2000" b="0" dirty="0"/>
            </a:br>
            <a:r>
              <a:rPr lang="de-DE" sz="2000" b="0" dirty="0"/>
              <a:t>       → Rolle als Arbeitgeberin</a:t>
            </a:r>
            <a:br>
              <a:rPr lang="de-DE" sz="2000" b="0" dirty="0"/>
            </a:br>
            <a:r>
              <a:rPr lang="de-DE" sz="2000" b="0" dirty="0"/>
              <a:t>       → Rolle als Dienstleisterin</a:t>
            </a:r>
            <a:br>
              <a:rPr lang="de-DE" sz="2000" b="0" dirty="0"/>
            </a:br>
            <a:r>
              <a:rPr lang="de-DE" sz="2000" b="0" dirty="0"/>
              <a:t>       → Stadtplanung und nachhaltige Entwicklung  </a:t>
            </a:r>
            <a:br>
              <a:rPr lang="de-DE" sz="2000" b="0" dirty="0"/>
            </a:br>
            <a:br>
              <a:rPr lang="de-DE" sz="2000" b="0" dirty="0"/>
            </a:br>
            <a:r>
              <a:rPr lang="de-DE" sz="2000" b="0" dirty="0"/>
              <a:t>Neben München, Würzburg und Nürnberg sind wir die 4. Kommune in Bayern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E27312-152A-D089-E020-5CD3681D9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1132" y="6469663"/>
            <a:ext cx="9582150" cy="138499"/>
          </a:xfrm>
        </p:spPr>
        <p:txBody>
          <a:bodyPr/>
          <a:lstStyle/>
          <a:p>
            <a:r>
              <a:rPr lang="de-DE" dirty="0"/>
              <a:t>Charta der Gleichstellung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8FAE9DA-29A8-5B83-1A10-7A4B3BBD6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8760-74FD-4D47-9AB5-C5798E505A85}" type="slidenum">
              <a:rPr lang="de-DE" smtClean="0"/>
              <a:t>2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6B5F9F0-24C9-04D7-DEEB-2D7B07674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466" y="1957387"/>
            <a:ext cx="3257550" cy="294322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73B07B7-C4CA-D51F-202F-569641615528}"/>
              </a:ext>
            </a:extLst>
          </p:cNvPr>
          <p:cNvSpPr txBox="1"/>
          <p:nvPr/>
        </p:nvSpPr>
        <p:spPr>
          <a:xfrm flipH="1">
            <a:off x="9498088" y="4981240"/>
            <a:ext cx="95350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900" dirty="0"/>
              <a:t>KI-generiert</a:t>
            </a:r>
          </a:p>
        </p:txBody>
      </p:sp>
    </p:spTree>
    <p:extLst>
      <p:ext uri="{BB962C8B-B14F-4D97-AF65-F5344CB8AC3E}">
        <p14:creationId xmlns:p14="http://schemas.microsoft.com/office/powerpoint/2010/main" val="2852050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B185A7BC-D2BA-4D1D-DCDB-5C3E44BC1A3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329133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92" imgH="591" progId="TCLayout.ActiveDocument.1">
                  <p:embed/>
                </p:oleObj>
              </mc:Choice>
              <mc:Fallback>
                <p:oleObj name="think-cell Folie" r:id="rId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2DE878-E424-AED4-D1B1-E47FE7982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63700" y="6469663"/>
            <a:ext cx="9582150" cy="138499"/>
          </a:xfrm>
        </p:spPr>
        <p:txBody>
          <a:bodyPr/>
          <a:lstStyle/>
          <a:p>
            <a:r>
              <a:rPr lang="de-DE" dirty="0"/>
              <a:t>Charta der Gleichstellung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E547B4D-597C-9EA8-0AAE-0CD13CEC4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7439" y="6469663"/>
            <a:ext cx="330562" cy="138499"/>
          </a:xfrm>
        </p:spPr>
        <p:txBody>
          <a:bodyPr/>
          <a:lstStyle/>
          <a:p>
            <a:fld id="{5B5A8760-74FD-4D47-9AB5-C5798E505A85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8A879112-A7D1-37D6-317A-F7A5AC0A9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1314180"/>
            <a:ext cx="11483784" cy="4941546"/>
          </a:xfrm>
        </p:spPr>
        <p:txBody>
          <a:bodyPr/>
          <a:lstStyle/>
          <a:p>
            <a:r>
              <a:rPr lang="en-US" sz="2400" dirty="0"/>
              <a:t>Was bisher passierte: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de-DE" sz="2400" b="0" i="0" u="none" strike="noStrike" baseline="0" dirty="0">
                <a:latin typeface="PTSans-Regular"/>
              </a:rPr>
              <a:t>2021 Beirat für Gleichstellung (6 Stadtratsmitglieder, 8 Vertretungen Kaufbeurer 	  Stadtgesellschaft)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de-DE" sz="2400" b="0" i="0" u="none" strike="noStrike" baseline="0" dirty="0">
                <a:latin typeface="PTSans-Regular"/>
              </a:rPr>
              <a:t>2022 Empfehlung an Stadtrat: </a:t>
            </a:r>
            <a:r>
              <a:rPr lang="de-DE" sz="2400" b="0" dirty="0">
                <a:latin typeface="PTSans-Regular"/>
              </a:rPr>
              <a:t>Beitritt zur Europäischem Charta der Gleichstellung</a:t>
            </a:r>
            <a:endParaRPr lang="de-DE" sz="2400" b="0" i="0" u="none" strike="noStrike" baseline="0" dirty="0">
              <a:latin typeface="PTSans-Regular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de-DE" sz="2400" b="0" i="0" u="none" strike="noStrike" baseline="0" dirty="0">
                <a:latin typeface="PTSans-Regular"/>
              </a:rPr>
              <a:t>2022 mehrheitlicher Beschluss im Stadtrat</a:t>
            </a:r>
            <a:br>
              <a:rPr lang="de-DE" sz="2400" b="0" i="0" u="none" strike="noStrike" baseline="0" dirty="0">
                <a:latin typeface="PTSans-Regular"/>
              </a:rPr>
            </a:br>
            <a:endParaRPr lang="de-DE" sz="1200" b="0" i="0" u="none" strike="noStrike" baseline="0" dirty="0">
              <a:latin typeface="PTSans-Regular"/>
            </a:endParaRPr>
          </a:p>
          <a:p>
            <a:pPr algn="l"/>
            <a:r>
              <a:rPr lang="de-DE" sz="2400" dirty="0">
                <a:latin typeface="PTSans-Regular"/>
              </a:rPr>
              <a:t>Wichtige Schritte zur Umsetzung:</a:t>
            </a:r>
            <a:endParaRPr lang="de-DE" sz="2400" i="0" u="none" strike="noStrike" baseline="0" dirty="0">
              <a:latin typeface="PTSans-Regular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de-DE" sz="2400" b="0" dirty="0"/>
              <a:t>24.11.2023 Offizielle Unterzeichnung durch Herrn Oberbürgermeister Bosse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de-DE" sz="2400" b="0" dirty="0"/>
              <a:t>Übermittlung an Rat der Gemeinden und Regionen Europas Deutsche Sektion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de-DE" sz="2400" b="0" dirty="0"/>
              <a:t>20.01.2024 Erhalt der unterzeichneten Urkunde – Aufnahme Liste Charta Städte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de-DE" sz="2400" b="0" dirty="0"/>
              <a:t>Verpflichtung, einen Aktionsplan, der Aktivitäten und Ressourcen diesbezüglich darlegt, zu erarbeiten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sz="2400" b="0" dirty="0"/>
          </a:p>
        </p:txBody>
      </p:sp>
      <p:sp>
        <p:nvSpPr>
          <p:cNvPr id="19" name="Titel 18">
            <a:extLst>
              <a:ext uri="{FF2B5EF4-FFF2-40B4-BE49-F238E27FC236}">
                <a16:creationId xmlns:a16="http://schemas.microsoft.com/office/drawing/2014/main" id="{D55988C3-93A8-C24B-01D9-B82B4B2CC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602274"/>
            <a:ext cx="11184000" cy="553998"/>
          </a:xfrm>
        </p:spPr>
        <p:txBody>
          <a:bodyPr/>
          <a:lstStyle/>
          <a:p>
            <a:r>
              <a:rPr lang="de-DE" sz="2400" b="1" i="0" u="none" strike="noStrike" baseline="0" dirty="0">
                <a:latin typeface="PTSans-Bold"/>
              </a:rPr>
              <a:t> </a:t>
            </a:r>
            <a:br>
              <a:rPr lang="de-DE" sz="2400" b="1" i="0" u="none" strike="noStrike" baseline="0" dirty="0">
                <a:latin typeface="PTSans-Bold"/>
              </a:rPr>
            </a:br>
            <a:r>
              <a:rPr lang="de-DE" sz="2400" dirty="0">
                <a:latin typeface="PTSans-Bold"/>
              </a:rPr>
              <a:t>Kaufbeuren macht mit!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8504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3E023F30-CAD1-0F88-4B13-D037C8E82B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47"/>
          <a:stretch/>
        </p:blipFill>
        <p:spPr>
          <a:xfrm>
            <a:off x="568831" y="805214"/>
            <a:ext cx="11054337" cy="5247571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F6A42C6-3A1E-1175-958D-AB86FC658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644063"/>
            <a:ext cx="11184000" cy="553998"/>
          </a:xfrm>
        </p:spPr>
        <p:txBody>
          <a:bodyPr/>
          <a:lstStyle/>
          <a:p>
            <a:r>
              <a:rPr lang="de-DE" dirty="0"/>
              <a:t>Timeline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8D26FE3-E89B-C8D2-05A9-1CAF275E6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Charta der Gleichstellung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C7E2BA-3967-FC3A-0CBF-91FFA6BD2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8760-74FD-4D47-9AB5-C5798E505A85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349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C7E7E-7EFE-82B3-F10B-BCB105DB5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Ziele der Europäischen Charta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9547CC50-DFC0-7DB3-46EE-D89B5233D7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6450" y="1477776"/>
            <a:ext cx="860270" cy="822036"/>
          </a:xfr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311D62D-ED8D-F23D-6EC3-7A3588A4C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Charta der Gleichstellung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259C01C-7F5B-3183-9A65-D133BF9DC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8760-74FD-4D47-9AB5-C5798E505A85}" type="slidenum">
              <a:rPr lang="de-DE" smtClean="0"/>
              <a:t>5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295FB48-E4D4-835C-1231-7486AA9E4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578" y="2308842"/>
            <a:ext cx="860270" cy="88075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9907DCF-D806-33AE-2794-27CB1CA3A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450" y="3135025"/>
            <a:ext cx="944201" cy="88697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71C030F-B03C-6EE1-6236-A71694CA59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090" y="4007576"/>
            <a:ext cx="766758" cy="899284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5999C9A3-8301-7DA5-1F89-A4B4F0A55F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75" y="4906860"/>
            <a:ext cx="914988" cy="886978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4B0A0DA-44D6-6EC8-144D-B65596469683}"/>
              </a:ext>
            </a:extLst>
          </p:cNvPr>
          <p:cNvSpPr txBox="1"/>
          <p:nvPr/>
        </p:nvSpPr>
        <p:spPr>
          <a:xfrm flipH="1">
            <a:off x="1876961" y="1714357"/>
            <a:ext cx="425734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2000" dirty="0"/>
              <a:t>Gleichberechtigung im Alltag fördern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83B7BA4-97D0-11D8-5BA9-1F4ECB41C99F}"/>
              </a:ext>
            </a:extLst>
          </p:cNvPr>
          <p:cNvSpPr txBox="1"/>
          <p:nvPr/>
        </p:nvSpPr>
        <p:spPr>
          <a:xfrm flipH="1">
            <a:off x="1876961" y="2535683"/>
            <a:ext cx="30814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2000" dirty="0"/>
              <a:t>Diskriminierung verhindern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92A26DE-21C2-5F1C-E317-30905A8C1DD7}"/>
              </a:ext>
            </a:extLst>
          </p:cNvPr>
          <p:cNvSpPr txBox="1"/>
          <p:nvPr/>
        </p:nvSpPr>
        <p:spPr>
          <a:xfrm flipH="1">
            <a:off x="1876961" y="3424172"/>
            <a:ext cx="602414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2000" dirty="0"/>
              <a:t>Chancengleichheit in Bildung, Beruf und Politik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C178E0B-043D-39C4-466C-E3A39B049DC6}"/>
              </a:ext>
            </a:extLst>
          </p:cNvPr>
          <p:cNvSpPr txBox="1"/>
          <p:nvPr/>
        </p:nvSpPr>
        <p:spPr>
          <a:xfrm flipH="1">
            <a:off x="1876961" y="4342140"/>
            <a:ext cx="501103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2000" dirty="0"/>
              <a:t>Vielfalt und gegenseitigen Respekt stärken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3F5F465-1AE6-0066-3C2F-96B0811A2C61}"/>
              </a:ext>
            </a:extLst>
          </p:cNvPr>
          <p:cNvSpPr txBox="1"/>
          <p:nvPr/>
        </p:nvSpPr>
        <p:spPr>
          <a:xfrm flipH="1">
            <a:off x="1876961" y="5243918"/>
            <a:ext cx="535802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2000" dirty="0"/>
              <a:t>Faire Teilhabe für alle Menschen ermögliche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67216AE-0FEF-B660-36BF-DF6D81B258A3}"/>
              </a:ext>
            </a:extLst>
          </p:cNvPr>
          <p:cNvSpPr txBox="1"/>
          <p:nvPr/>
        </p:nvSpPr>
        <p:spPr>
          <a:xfrm flipH="1">
            <a:off x="1085608" y="6114322"/>
            <a:ext cx="216965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900" dirty="0"/>
              <a:t>Bilder: KI-generiert </a:t>
            </a:r>
          </a:p>
        </p:txBody>
      </p:sp>
    </p:spTree>
    <p:extLst>
      <p:ext uri="{BB962C8B-B14F-4D97-AF65-F5344CB8AC3E}">
        <p14:creationId xmlns:p14="http://schemas.microsoft.com/office/powerpoint/2010/main" val="2790601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85E3FA-145A-1148-D04A-55AA818D1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498646"/>
            <a:ext cx="11184000" cy="553998"/>
          </a:xfrm>
        </p:spPr>
        <p:txBody>
          <a:bodyPr/>
          <a:lstStyle/>
          <a:p>
            <a:r>
              <a:rPr lang="de-DE" dirty="0"/>
              <a:t>Strategie - Querschnittsaufgabe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5AA30C-231C-ADB7-5CEA-0D945BFD7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1394019"/>
            <a:ext cx="11184000" cy="424800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800" b="0" dirty="0"/>
              <a:t>Steuerungsmaßnahmen, Team, Beirat, ...	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800" b="0" dirty="0"/>
              <a:t>Bestandsanalyse: Zahlen, Daten, Fakten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800" b="0" dirty="0"/>
              <a:t>Akteursanalyse, z.B. Beteiligung, wer ist mit dabei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957D06D-3C06-320B-64EC-890A93BEC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Charta der Gleichstellung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231E7D-185A-D133-99AB-4ED964A97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8760-74FD-4D47-9AB5-C5798E505A85}" type="slidenum">
              <a:rPr lang="de-DE" smtClean="0"/>
              <a:t>6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335F105-A4EC-F824-CA6E-ECCCAE7AA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896" y="2430004"/>
            <a:ext cx="6539166" cy="361192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EA7236A-7DD6-8481-8181-7C24168DE8AD}"/>
              </a:ext>
            </a:extLst>
          </p:cNvPr>
          <p:cNvSpPr txBox="1"/>
          <p:nvPr/>
        </p:nvSpPr>
        <p:spPr>
          <a:xfrm>
            <a:off x="6096000" y="1309769"/>
            <a:ext cx="5736336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Handelns Stolpersteine, Hindernisse, Fehlendes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Bestehende kommunale Konzepte, z.B. GL-Konzept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Zeitplanung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gemeinsames und zielorientiertes Handeln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4A131F7-BF31-CDEC-B1F2-64EC1FEAF6FD}"/>
              </a:ext>
            </a:extLst>
          </p:cNvPr>
          <p:cNvSpPr txBox="1"/>
          <p:nvPr/>
        </p:nvSpPr>
        <p:spPr>
          <a:xfrm>
            <a:off x="3489388" y="6104209"/>
            <a:ext cx="81986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100" dirty="0"/>
              <a:t>Abb. 7: Zusammenhänge der Handlungsfaktoren (Buckenmayer-Byczek 2021)</a:t>
            </a:r>
          </a:p>
        </p:txBody>
      </p:sp>
    </p:spTree>
    <p:extLst>
      <p:ext uri="{BB962C8B-B14F-4D97-AF65-F5344CB8AC3E}">
        <p14:creationId xmlns:p14="http://schemas.microsoft.com/office/powerpoint/2010/main" val="422022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FEC7BB-EEA2-D701-C4DC-6FD718C8F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487763"/>
            <a:ext cx="11184000" cy="553998"/>
          </a:xfrm>
        </p:spPr>
        <p:txBody>
          <a:bodyPr/>
          <a:lstStyle/>
          <a:p>
            <a:r>
              <a:rPr lang="de-DE" dirty="0"/>
              <a:t>Beteiligte Akteure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4E06CA-FAFB-5DFA-E9E4-3BC813D8D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1158628"/>
            <a:ext cx="11184000" cy="4248000"/>
          </a:xfrm>
        </p:spPr>
        <p:txBody>
          <a:bodyPr/>
          <a:lstStyle/>
          <a:p>
            <a:pPr algn="ctr"/>
            <a:endParaRPr lang="de-DE" sz="280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0229FDB-C96A-B282-50FE-A7104B2CF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Charta der Gleichstellung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898B58-2A32-6BD0-58B1-3C5BA4DDB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8760-74FD-4D47-9AB5-C5798E505A85}" type="slidenum">
              <a:rPr lang="de-DE" smtClean="0"/>
              <a:t>7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201F196-B286-DE66-DA01-81A636671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985" y="1051307"/>
            <a:ext cx="6957071" cy="471968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9DE14D58-C8E5-51A8-C382-8064D7CC9962}"/>
              </a:ext>
            </a:extLst>
          </p:cNvPr>
          <p:cNvSpPr txBox="1"/>
          <p:nvPr/>
        </p:nvSpPr>
        <p:spPr>
          <a:xfrm flipH="1">
            <a:off x="3917634" y="5894110"/>
            <a:ext cx="751109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100" dirty="0"/>
              <a:t>Abb. 4: Akteurslandkarte (Rosul-Gajic und Buckenmayer-Byczek 2021)</a:t>
            </a:r>
          </a:p>
        </p:txBody>
      </p:sp>
    </p:spTree>
    <p:extLst>
      <p:ext uri="{BB962C8B-B14F-4D97-AF65-F5344CB8AC3E}">
        <p14:creationId xmlns:p14="http://schemas.microsoft.com/office/powerpoint/2010/main" val="3340896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60A47-44AD-1596-D5CE-088E69645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56773"/>
            <a:ext cx="11184000" cy="553998"/>
          </a:xfrm>
        </p:spPr>
        <p:txBody>
          <a:bodyPr/>
          <a:lstStyle/>
          <a:p>
            <a:r>
              <a:rPr lang="de-DE" dirty="0"/>
              <a:t>Maßnahmen entwickeln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A036A6-801F-AEBF-2EF3-731F16DC4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52" y="1239936"/>
            <a:ext cx="11184000" cy="4613454"/>
          </a:xfrm>
        </p:spPr>
        <p:txBody>
          <a:bodyPr/>
          <a:lstStyle/>
          <a:p>
            <a:r>
              <a:rPr lang="de-DE" dirty="0"/>
              <a:t>Kommunen können großen Einfluss auf das tägliche Leben der Bürger und Bürgerinnen nehmen, indem sie Gleichstellungsaspekte in den verschiedenen Politikfeldern systematisch mitdenken:</a:t>
            </a:r>
            <a:br>
              <a:rPr lang="de-DE" dirty="0"/>
            </a:b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0" dirty="0"/>
              <a:t>Hinwirken zu ausgewogene Vertretung in Beratungs- und Entscheidungsgremien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0" dirty="0"/>
              <a:t>Maßnahmen gegen Diskriminierung und gegen geschlechtsspezifische Gewalt </a:t>
            </a:r>
            <a:br>
              <a:rPr lang="de-DE" b="0" dirty="0"/>
            </a:br>
            <a:r>
              <a:rPr lang="de-DE" b="0" dirty="0"/>
              <a:t>sowie Rassismus entwickeln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0" dirty="0"/>
              <a:t>Gleichstellung in ihrer Personalpolitik umzusetzen, z.B. Vereinbarkeit von Beruf </a:t>
            </a:r>
            <a:br>
              <a:rPr lang="de-DE" b="0" dirty="0"/>
            </a:br>
            <a:r>
              <a:rPr lang="de-DE" b="0" dirty="0"/>
              <a:t>und Familie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0" dirty="0"/>
              <a:t>Digitalisierung und digitale Teilhabe in der Verwaltung und Stadtgesellschaft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0" dirty="0"/>
              <a:t>Bildung, lebenslanges Lernen, Beratungsmöglichkeiten, Gesundheit, Betreuung, </a:t>
            </a:r>
            <a:br>
              <a:rPr lang="de-DE" b="0" dirty="0"/>
            </a:br>
            <a:r>
              <a:rPr lang="de-DE" b="0" dirty="0"/>
              <a:t>Inklusion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0" dirty="0"/>
              <a:t>Stadt- und Verkehrsplanung, Wirtschaftliche Entwicklung, Umwelt, Klima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0" dirty="0"/>
              <a:t>Nachhaltige Entwicklung für eine nachhaltige Zukunft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0" dirty="0"/>
              <a:t>Bekämpfung von digitalen Gewaltakten wie Belästigung, Bedrohung, sexuellem Missbrauch </a:t>
            </a:r>
            <a:br>
              <a:rPr lang="de-DE" b="0" dirty="0"/>
            </a:br>
            <a:r>
              <a:rPr lang="de-DE" b="0" dirty="0"/>
              <a:t>oder sexueller Ausbeutung</a:t>
            </a:r>
          </a:p>
          <a:p>
            <a:br>
              <a:rPr lang="de-DE" dirty="0"/>
            </a:br>
            <a:r>
              <a:rPr lang="de-DE" dirty="0"/>
              <a:t>Regelmäßig über Fortschritte berichten, überprüfen und weiterentwickeln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D1352D-598F-E6D4-ADE8-58EBFBBF3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Charta der Gleichstellung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D63F6F7-C9A7-D3CB-511F-479FC6F76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8760-74FD-4D47-9AB5-C5798E505A85}" type="slidenum">
              <a:rPr lang="de-DE" smtClean="0"/>
              <a:t>8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C556BE2-27A6-2C99-54D0-EE3119B69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3754" y="2394146"/>
            <a:ext cx="3388966" cy="206970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9114FB7-2CDC-7A70-528C-020A005E1705}"/>
              </a:ext>
            </a:extLst>
          </p:cNvPr>
          <p:cNvSpPr txBox="1"/>
          <p:nvPr/>
        </p:nvSpPr>
        <p:spPr>
          <a:xfrm flipH="1">
            <a:off x="9495517" y="4559172"/>
            <a:ext cx="175033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900" dirty="0"/>
              <a:t>KI-generiert </a:t>
            </a:r>
          </a:p>
        </p:txBody>
      </p:sp>
    </p:spTree>
    <p:extLst>
      <p:ext uri="{BB962C8B-B14F-4D97-AF65-F5344CB8AC3E}">
        <p14:creationId xmlns:p14="http://schemas.microsoft.com/office/powerpoint/2010/main" val="2265153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302EC7-B48E-E617-EA54-2BEA48FAF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39" y="528551"/>
            <a:ext cx="11184000" cy="553998"/>
          </a:xfrm>
        </p:spPr>
        <p:txBody>
          <a:bodyPr/>
          <a:lstStyle/>
          <a:p>
            <a:r>
              <a:rPr lang="de-DE" dirty="0"/>
              <a:t>Warum ist die Charta wichtig?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A98BC85E-FB41-0D39-0ADD-4A7D0D1074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738" y="1321050"/>
            <a:ext cx="819965" cy="708152"/>
          </a:xfr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486368-5F1A-926A-5986-9561C3AFB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Charta der Gleichstellung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5466ACE-EC1D-472F-510D-6FB6F143C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8760-74FD-4D47-9AB5-C5798E505A85}" type="slidenum">
              <a:rPr lang="de-DE" smtClean="0"/>
              <a:t>9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327EE4F-6562-FD2D-7B22-AF234FFB9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39" y="2223468"/>
            <a:ext cx="858064" cy="64967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9CC81F6-5FFD-1172-F20C-D71FC4DE5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189" y="3094624"/>
            <a:ext cx="648514" cy="68904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FC9309D-AC17-8E78-BE91-3816C99178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414" y="3984856"/>
            <a:ext cx="858064" cy="723225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505B3D8F-76FF-04B4-713F-BF179599B8B8}"/>
              </a:ext>
            </a:extLst>
          </p:cNvPr>
          <p:cNvSpPr txBox="1"/>
          <p:nvPr/>
        </p:nvSpPr>
        <p:spPr>
          <a:xfrm flipH="1">
            <a:off x="1663700" y="2251760"/>
            <a:ext cx="465423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2000" dirty="0"/>
              <a:t>Sie verbesserte die Zusammenarbeit und das Arbeitsklima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0B62599-DA1D-15D6-E267-CD7D587736D0}"/>
              </a:ext>
            </a:extLst>
          </p:cNvPr>
          <p:cNvSpPr txBox="1"/>
          <p:nvPr/>
        </p:nvSpPr>
        <p:spPr>
          <a:xfrm flipH="1">
            <a:off x="1663700" y="1504826"/>
            <a:ext cx="511149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2000" dirty="0"/>
              <a:t>Sie unterstützt eine gerechte Gesellschaft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BCB9EEE-208A-5961-3DEB-06A43BB3B40E}"/>
              </a:ext>
            </a:extLst>
          </p:cNvPr>
          <p:cNvSpPr txBox="1"/>
          <p:nvPr/>
        </p:nvSpPr>
        <p:spPr>
          <a:xfrm flipH="1">
            <a:off x="1663700" y="3271346"/>
            <a:ext cx="477011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2000" dirty="0"/>
              <a:t>Sie fördert Vielfalt und Innovation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2907C17-2F21-4958-95F1-9A6B6107D1E7}"/>
              </a:ext>
            </a:extLst>
          </p:cNvPr>
          <p:cNvSpPr txBox="1"/>
          <p:nvPr/>
        </p:nvSpPr>
        <p:spPr>
          <a:xfrm flipH="1">
            <a:off x="1663700" y="4097754"/>
            <a:ext cx="511149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2000" dirty="0"/>
              <a:t>Sie stärkt die Rechte aller Menschen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028B70F-E7B8-F90F-EC5D-1CBFE3DA42B8}"/>
              </a:ext>
            </a:extLst>
          </p:cNvPr>
          <p:cNvSpPr txBox="1"/>
          <p:nvPr/>
        </p:nvSpPr>
        <p:spPr>
          <a:xfrm flipH="1">
            <a:off x="800843" y="4741823"/>
            <a:ext cx="10424686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b="1" dirty="0"/>
              <a:t>Fazit:</a:t>
            </a:r>
            <a:br>
              <a:rPr lang="de-DE" b="1" dirty="0"/>
            </a:br>
            <a:r>
              <a:rPr lang="de-DE" i="1" dirty="0"/>
              <a:t>Die Charta der Gleichstellung ist ein wichtiges Instrument, um Gleichberechtigung und Chancengleichheit zu fördern.</a:t>
            </a:r>
            <a:br>
              <a:rPr lang="de-DE" i="1" dirty="0"/>
            </a:br>
            <a:r>
              <a:rPr lang="de-DE" i="1" dirty="0"/>
              <a:t>Sie hilft dabei, Diskriminierung abzubauen und eine offene, faire und vielfältige Gesellschaft zu schaffen</a:t>
            </a:r>
          </a:p>
          <a:p>
            <a:pPr algn="l"/>
            <a:endParaRPr lang="de-DE" b="1" dirty="0"/>
          </a:p>
          <a:p>
            <a:pPr algn="l"/>
            <a:endParaRPr lang="de-DE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2EBD606A-472B-C4E1-3F30-E79938EF79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0124" y="1709715"/>
            <a:ext cx="3314700" cy="304594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D0D68A6-8475-2363-D345-6EF535E9A5CF}"/>
              </a:ext>
            </a:extLst>
          </p:cNvPr>
          <p:cNvSpPr txBox="1"/>
          <p:nvPr/>
        </p:nvSpPr>
        <p:spPr>
          <a:xfrm flipH="1">
            <a:off x="8665985" y="4866554"/>
            <a:ext cx="175033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900" dirty="0"/>
              <a:t>Bilder: KI-generiert</a:t>
            </a:r>
          </a:p>
        </p:txBody>
      </p:sp>
    </p:spTree>
    <p:extLst>
      <p:ext uri="{BB962C8B-B14F-4D97-AF65-F5344CB8AC3E}">
        <p14:creationId xmlns:p14="http://schemas.microsoft.com/office/powerpoint/2010/main" val="37417859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Kaufbeuren_Template">
  <a:themeElements>
    <a:clrScheme name="Kaufbeuren">
      <a:dk1>
        <a:sysClr val="windowText" lastClr="000000"/>
      </a:dk1>
      <a:lt1>
        <a:sysClr val="window" lastClr="FFFFFF"/>
      </a:lt1>
      <a:dk2>
        <a:srgbClr val="E82F81"/>
      </a:dk2>
      <a:lt2>
        <a:srgbClr val="ECECEC"/>
      </a:lt2>
      <a:accent1>
        <a:srgbClr val="FFCE31"/>
      </a:accent1>
      <a:accent2>
        <a:srgbClr val="ED6E2F"/>
      </a:accent2>
      <a:accent3>
        <a:srgbClr val="B3D6D3"/>
      </a:accent3>
      <a:accent4>
        <a:srgbClr val="56A493"/>
      </a:accent4>
      <a:accent5>
        <a:srgbClr val="DAE49B"/>
      </a:accent5>
      <a:accent6>
        <a:srgbClr val="8EB357"/>
      </a:accent6>
      <a:hlink>
        <a:srgbClr val="000000"/>
      </a:hlink>
      <a:folHlink>
        <a:srgbClr val="7F7F7F"/>
      </a:folHlink>
    </a:clrScheme>
    <a:fontScheme name="Kaufbeuren2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108000" tIns="108000" rIns="108000" bIns="108000" rtlCol="0" anchor="ctr"/>
      <a:lstStyle>
        <a:defPPr algn="ctr">
          <a:defRPr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 smtClean="0"/>
        </a:defPPr>
      </a:lstStyle>
    </a:txDef>
  </a:objectDefaults>
  <a:extraClrSchemeLst/>
  <a:custClrLst>
    <a:custClr name="neonpasltelgruen1">
      <a:srgbClr val="91C46D"/>
    </a:custClr>
    <a:custClr name="neonpasltelgruen2">
      <a:srgbClr val="50AE30"/>
    </a:custClr>
    <a:custClr name="olivgruen1">
      <a:srgbClr val="AEBD52"/>
    </a:custClr>
    <a:custClr name="olivgruen2">
      <a:srgbClr val="7D863E"/>
    </a:custClr>
    <a:custClr name="gletscherblau1">
      <a:srgbClr val="BDE2E9"/>
    </a:custClr>
    <a:custClr name="gletscherblau2">
      <a:srgbClr val="20B9D6"/>
    </a:custClr>
    <a:custClr name="admiralblau">
      <a:srgbClr val="0F377F"/>
    </a:custClr>
    <a:custClr name="weinrot1">
      <a:srgbClr val="A05780"/>
    </a:custClr>
    <a:custClr name="weinrot2">
      <a:srgbClr val="741231"/>
    </a:custClr>
    <a:custClr name="ziegelrot1">
      <a:srgbClr val="E3ACB4"/>
    </a:custClr>
    <a:custClr name="ziegelrot2">
      <a:srgbClr val="A5222A"/>
    </a:custClr>
    <a:custClr name="flieder1">
      <a:srgbClr val="A899C8"/>
    </a:custClr>
    <a:custClr name="flieder2">
      <a:srgbClr val="82348B"/>
    </a:custClr>
    <a:custClr name="fuerrot1">
      <a:srgbClr val="EB5E64"/>
    </a:custClr>
    <a:custClr name="fuerrot2">
      <a:srgbClr val="E3000F"/>
    </a:custClr>
    <a:custClr name="magenta1">
      <a:srgbClr val="FADCEB"/>
    </a:custClr>
    <a:custClr name="magenta2">
      <a:srgbClr val="EA5092"/>
    </a:custClr>
    <a:custClr name="rotorange1">
      <a:srgbClr val="FBCEB4"/>
    </a:custClr>
    <a:custClr name="rotorange2">
      <a:srgbClr val="EE7666"/>
    </a:custClr>
  </a:custClrLst>
  <a:extLst>
    <a:ext uri="{05A4C25C-085E-4340-85A3-A5531E510DB2}">
      <thm15:themeFamily xmlns:thm15="http://schemas.microsoft.com/office/thememl/2012/main" name="Kaufbeuren_template.potx" id="{EDB919B6-89A5-4E53-A8E1-3276CB0C3651}" vid="{E377B1A7-B392-481A-AB96-4AA772F8205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Kaufbeuren_template</Template>
  <TotalTime>0</TotalTime>
  <Words>566</Words>
  <Application>Microsoft Office PowerPoint</Application>
  <PresentationFormat>Breitbild</PresentationFormat>
  <Paragraphs>73</Paragraphs>
  <Slides>9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8" baseType="lpstr">
      <vt:lpstr>Aptos</vt:lpstr>
      <vt:lpstr>Arial</vt:lpstr>
      <vt:lpstr>Calibri</vt:lpstr>
      <vt:lpstr>PTSans-Bold</vt:lpstr>
      <vt:lpstr>PTSans-Regular</vt:lpstr>
      <vt:lpstr>Symbol</vt:lpstr>
      <vt:lpstr>Wingdings</vt:lpstr>
      <vt:lpstr>Kaufbeuren_Template</vt:lpstr>
      <vt:lpstr>think-cell Folie</vt:lpstr>
      <vt:lpstr>ChartA der Gleichstellung</vt:lpstr>
      <vt:lpstr>Was ist die Charta der Gleichstellung</vt:lpstr>
      <vt:lpstr>  Kaufbeuren macht mit!</vt:lpstr>
      <vt:lpstr>Timeline </vt:lpstr>
      <vt:lpstr>Ziele der Europäischen Charta</vt:lpstr>
      <vt:lpstr>Strategie - Querschnittsaufgabe</vt:lpstr>
      <vt:lpstr>Beteiligte Akteure</vt:lpstr>
      <vt:lpstr>Maßnahmen entwickeln</vt:lpstr>
      <vt:lpstr>Warum ist die Charta wichtig?</vt:lpstr>
    </vt:vector>
  </TitlesOfParts>
  <Company>Stadt Kaufbeuren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Schad Elke</dc:creator>
  <cp:lastModifiedBy>Foges Lorena</cp:lastModifiedBy>
  <cp:revision>53</cp:revision>
  <cp:lastPrinted>2026-07-15T06:57:24Z</cp:lastPrinted>
  <dcterms:created xsi:type="dcterms:W3CDTF">2026-07-08T08:01:08Z</dcterms:created>
  <dcterms:modified xsi:type="dcterms:W3CDTF">2026-07-15T09:06:49Z</dcterms:modified>
</cp:coreProperties>
</file>